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02" r:id="rId2"/>
    <p:sldMasterId id="2147483714" r:id="rId3"/>
  </p:sldMasterIdLst>
  <p:notesMasterIdLst>
    <p:notesMasterId r:id="rId20"/>
  </p:notesMasterIdLst>
  <p:handoutMasterIdLst>
    <p:handoutMasterId r:id="rId21"/>
  </p:handoutMasterIdLst>
  <p:sldIdLst>
    <p:sldId id="272" r:id="rId4"/>
    <p:sldId id="274" r:id="rId5"/>
    <p:sldId id="283" r:id="rId6"/>
    <p:sldId id="284" r:id="rId7"/>
    <p:sldId id="281" r:id="rId8"/>
    <p:sldId id="285" r:id="rId9"/>
    <p:sldId id="282" r:id="rId10"/>
    <p:sldId id="273" r:id="rId11"/>
    <p:sldId id="275" r:id="rId12"/>
    <p:sldId id="276" r:id="rId13"/>
    <p:sldId id="277" r:id="rId14"/>
    <p:sldId id="278" r:id="rId15"/>
    <p:sldId id="279" r:id="rId16"/>
    <p:sldId id="280" r:id="rId17"/>
    <p:sldId id="287" r:id="rId18"/>
    <p:sldId id="286" r:id="rId19"/>
  </p:sldIdLst>
  <p:sldSz cx="9144000" cy="6858000" type="screen4x3"/>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F5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24"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78"/>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83" tIns="46742" rIns="93483" bIns="46742"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3995217" y="0"/>
            <a:ext cx="3056414" cy="465455"/>
          </a:xfrm>
          <a:prstGeom prst="rect">
            <a:avLst/>
          </a:prstGeom>
        </p:spPr>
        <p:txBody>
          <a:bodyPr vert="horz" lIns="93483" tIns="46742" rIns="93483" bIns="46742" rtlCol="0"/>
          <a:lstStyle>
            <a:lvl1pPr algn="r">
              <a:defRPr sz="1200"/>
            </a:lvl1pPr>
          </a:lstStyle>
          <a:p>
            <a:r>
              <a:rPr lang="en-US" sz="1000">
                <a:latin typeface="Arial" panose="020B0604020202020204" pitchFamily="34" charset="0"/>
                <a:cs typeface="Arial" panose="020B0604020202020204" pitchFamily="34" charset="0"/>
              </a:rPr>
              <a:t>7/11/2021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8842030"/>
            <a:ext cx="3056414" cy="465455"/>
          </a:xfrm>
          <a:prstGeom prst="rect">
            <a:avLst/>
          </a:prstGeom>
        </p:spPr>
        <p:txBody>
          <a:bodyPr vert="horz" lIns="93483" tIns="46742" rIns="93483" bIns="46742"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3995217" y="8842030"/>
            <a:ext cx="3056414" cy="465455"/>
          </a:xfrm>
          <a:prstGeom prst="rect">
            <a:avLst/>
          </a:prstGeom>
        </p:spPr>
        <p:txBody>
          <a:bodyPr vert="horz" lIns="93483" tIns="46742" rIns="93483" bIns="46742" rtlCol="0" anchor="b"/>
          <a:lstStyle>
            <a:lvl1pPr algn="r">
              <a:defRPr sz="1200"/>
            </a:lvl1pPr>
          </a:lstStyle>
          <a:p>
            <a:fld id="{4E0E1E0B-7C4C-4367-AAF1-7A9149D475ED}"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83" tIns="46742" rIns="93483" bIns="46742"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3483" tIns="46742" rIns="93483" bIns="46742" rtlCol="0"/>
          <a:lstStyle>
            <a:lvl1pPr algn="r">
              <a:defRPr sz="1200"/>
            </a:lvl1pPr>
          </a:lstStyle>
          <a:p>
            <a:r>
              <a:rPr lang="en-US"/>
              <a:t>7/11/2021 am</a:t>
            </a:r>
          </a:p>
        </p:txBody>
      </p:sp>
      <p:sp>
        <p:nvSpPr>
          <p:cNvPr id="4" name="Slide Image Placeholder 3"/>
          <p:cNvSpPr>
            <a:spLocks noGrp="1" noRot="1" noChangeAspect="1"/>
          </p:cNvSpPr>
          <p:nvPr>
            <p:ph type="sldImg" idx="2"/>
          </p:nvPr>
        </p:nvSpPr>
        <p:spPr>
          <a:xfrm>
            <a:off x="1200150" y="696913"/>
            <a:ext cx="4652963" cy="3490912"/>
          </a:xfrm>
          <a:prstGeom prst="rect">
            <a:avLst/>
          </a:prstGeom>
          <a:noFill/>
          <a:ln w="12700">
            <a:solidFill>
              <a:prstClr val="black"/>
            </a:solidFill>
          </a:ln>
        </p:spPr>
        <p:txBody>
          <a:bodyPr vert="horz" lIns="93483" tIns="46742" rIns="93483" bIns="46742" rtlCol="0" anchor="ctr"/>
          <a:lstStyle/>
          <a:p>
            <a:endParaRPr lang="en-US"/>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83" tIns="46742" rIns="93483" bIns="4674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56414" cy="465455"/>
          </a:xfrm>
          <a:prstGeom prst="rect">
            <a:avLst/>
          </a:prstGeom>
        </p:spPr>
        <p:txBody>
          <a:bodyPr vert="horz" lIns="93483" tIns="46742" rIns="93483" bIns="46742"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3995217" y="8842030"/>
            <a:ext cx="3056414" cy="465455"/>
          </a:xfrm>
          <a:prstGeom prst="rect">
            <a:avLst/>
          </a:prstGeom>
        </p:spPr>
        <p:txBody>
          <a:bodyPr vert="horz" lIns="93483" tIns="46742" rIns="93483" bIns="46742" rtlCol="0" anchor="b"/>
          <a:lstStyle>
            <a:lvl1pPr algn="r">
              <a:defRPr sz="1200"/>
            </a:lvl1pPr>
          </a:lstStyle>
          <a:p>
            <a:fld id="{3BECC476-8D2A-4B85-80CB-2E981DD4A67A}" type="slidenum">
              <a:rPr lang="en-US" smtClean="0"/>
              <a:pPr/>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54749CC-2F1C-4472-9E9F-AD5867926A13}" type="slidenum">
              <a:rPr lang="en-US" smtClean="0"/>
              <a:pPr/>
              <a:t>3</a:t>
            </a:fld>
            <a:endParaRPr lang="en-US"/>
          </a:p>
        </p:txBody>
      </p:sp>
      <p:sp>
        <p:nvSpPr>
          <p:cNvPr id="5" name="Date Placeholder 4">
            <a:extLst>
              <a:ext uri="{FF2B5EF4-FFF2-40B4-BE49-F238E27FC236}">
                <a16:creationId xmlns:a16="http://schemas.microsoft.com/office/drawing/2014/main" id="{08523570-CFBF-4FF4-94F7-F84BC42BE9E5}"/>
              </a:ext>
            </a:extLst>
          </p:cNvPr>
          <p:cNvSpPr>
            <a:spLocks noGrp="1"/>
          </p:cNvSpPr>
          <p:nvPr>
            <p:ph type="dt" idx="1"/>
          </p:nvPr>
        </p:nvSpPr>
        <p:spPr/>
        <p:txBody>
          <a:bodyPr/>
          <a:lstStyle/>
          <a:p>
            <a:r>
              <a:rPr lang="en-US"/>
              <a:t>7/11/2021 am</a:t>
            </a:r>
          </a:p>
        </p:txBody>
      </p:sp>
      <p:sp>
        <p:nvSpPr>
          <p:cNvPr id="6" name="Footer Placeholder 5">
            <a:extLst>
              <a:ext uri="{FF2B5EF4-FFF2-40B4-BE49-F238E27FC236}">
                <a16:creationId xmlns:a16="http://schemas.microsoft.com/office/drawing/2014/main" id="{605ED38A-7E1D-4569-BA38-D8C9920E945C}"/>
              </a:ext>
            </a:extLst>
          </p:cNvPr>
          <p:cNvSpPr>
            <a:spLocks noGrp="1"/>
          </p:cNvSpPr>
          <p:nvPr>
            <p:ph type="ftr" sz="quarter" idx="4"/>
          </p:nvPr>
        </p:nvSpPr>
        <p:spPr/>
        <p:txBody>
          <a:bodyPr/>
          <a:lstStyle/>
          <a:p>
            <a:r>
              <a:rPr lang="en-US"/>
              <a:t>Micky Galloway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7396">
              <a:defRPr/>
            </a:pPr>
            <a:fld id="{4A062F1A-C89A-48F3-88DB-0582053FE41A}" type="slidenum">
              <a:rPr lang="en-US">
                <a:solidFill>
                  <a:prstClr val="black"/>
                </a:solidFill>
                <a:latin typeface="Calibri"/>
              </a:rPr>
              <a:pPr defTabSz="917396">
                <a:defRPr/>
              </a:pPr>
              <a:t>5</a:t>
            </a:fld>
            <a:endParaRPr lang="en-US">
              <a:solidFill>
                <a:prstClr val="black"/>
              </a:solidFill>
              <a:latin typeface="Calibri"/>
            </a:endParaRPr>
          </a:p>
        </p:txBody>
      </p:sp>
      <p:sp>
        <p:nvSpPr>
          <p:cNvPr id="2" name="Date Placeholder 1">
            <a:extLst>
              <a:ext uri="{FF2B5EF4-FFF2-40B4-BE49-F238E27FC236}">
                <a16:creationId xmlns:a16="http://schemas.microsoft.com/office/drawing/2014/main" id="{1CFFCFCF-F2C0-4293-B8BD-DD28534C8DC9}"/>
              </a:ext>
            </a:extLst>
          </p:cNvPr>
          <p:cNvSpPr>
            <a:spLocks noGrp="1"/>
          </p:cNvSpPr>
          <p:nvPr>
            <p:ph type="dt" idx="1"/>
          </p:nvPr>
        </p:nvSpPr>
        <p:spPr/>
        <p:txBody>
          <a:bodyPr/>
          <a:lstStyle/>
          <a:p>
            <a:r>
              <a:rPr lang="en-US"/>
              <a:t>7/11/2021 am</a:t>
            </a:r>
          </a:p>
        </p:txBody>
      </p:sp>
      <p:sp>
        <p:nvSpPr>
          <p:cNvPr id="3" name="Footer Placeholder 2">
            <a:extLst>
              <a:ext uri="{FF2B5EF4-FFF2-40B4-BE49-F238E27FC236}">
                <a16:creationId xmlns:a16="http://schemas.microsoft.com/office/drawing/2014/main" id="{91ACE673-5717-4554-951A-D197522F7BA5}"/>
              </a:ext>
            </a:extLst>
          </p:cNvPr>
          <p:cNvSpPr>
            <a:spLocks noGrp="1"/>
          </p:cNvSpPr>
          <p:nvPr>
            <p:ph type="ftr" sz="quarter" idx="4"/>
          </p:nvPr>
        </p:nvSpPr>
        <p:spPr/>
        <p:txBody>
          <a:bodyPr/>
          <a:lstStyle/>
          <a:p>
            <a:r>
              <a:rPr lang="en-US"/>
              <a:t>Micky Galloway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3108627-8573-4A2D-A308-B3C441E70AE5}"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9566285"/>
      </p:ext>
    </p:extLst>
  </p:cSld>
  <p:clrMapOvr>
    <a:masterClrMapping/>
  </p:clrMapOvr>
  <p:transition spd="slow">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Slate-V2-S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995" y="540085"/>
            <a:ext cx="7656010" cy="3834374"/>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26217" y="695010"/>
            <a:ext cx="728560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0112B47C-0DF4-44EA-A4BA-4469A62AC63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4056797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0112B47C-0DF4-44EA-A4BA-4469A62AC63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5849505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0112B47C-0DF4-44EA-A4BA-4469A62AC638}" type="slidenum">
              <a:rPr lang="en-US" smtClean="0">
                <a:solidFill>
                  <a:prstClr val="black">
                    <a:tint val="75000"/>
                  </a:prstClr>
                </a:solidFill>
              </a:rPr>
              <a:pPr>
                <a:defRPr/>
              </a:pPr>
              <a:t>‹#›</a:t>
            </a:fld>
            <a:endParaRPr lang="en-US">
              <a:solidFill>
                <a:prstClr val="black">
                  <a:tint val="75000"/>
                </a:prstClr>
              </a:solidFill>
            </a:endParaRPr>
          </a:p>
        </p:txBody>
      </p:sp>
      <p:sp>
        <p:nvSpPr>
          <p:cNvPr id="11" name="TextBox 10"/>
          <p:cNvSpPr txBox="1"/>
          <p:nvPr/>
        </p:nvSpPr>
        <p:spPr>
          <a:xfrm>
            <a:off x="627459" y="87391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28359" y="2933245"/>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50817704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0112B47C-0DF4-44EA-A4BA-4469A62AC63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0028815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r>
              <a:rPr lang="en-US">
                <a:solidFill>
                  <a:prstClr val="black">
                    <a:tint val="75000"/>
                  </a:prstClr>
                </a:solidFill>
              </a:rPr>
              <a:t>1/14/2017</a:t>
            </a: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0112B47C-0DF4-44EA-A4BA-4469A62AC63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23616352"/>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6" name="Picture 5"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9239" y="1826045"/>
            <a:ext cx="2529046" cy="1833558"/>
          </a:xfrm>
          <a:prstGeom prst="rect">
            <a:avLst/>
          </a:prstGeom>
        </p:spPr>
      </p:pic>
      <p:pic>
        <p:nvPicPr>
          <p:cNvPr id="28" name="Picture 27"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3813" y="1826045"/>
            <a:ext cx="2529046" cy="1833558"/>
          </a:xfrm>
          <a:prstGeom prst="rect">
            <a:avLst/>
          </a:prstGeom>
        </p:spPr>
      </p:pic>
      <p:pic>
        <p:nvPicPr>
          <p:cNvPr id="29" name="Picture 28" descr="Slate-V2-S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1715" y="1826045"/>
            <a:ext cx="2529046" cy="1833558"/>
          </a:xfrm>
          <a:prstGeom prst="rect">
            <a:avLst/>
          </a:prstGeom>
        </p:spPr>
      </p:pic>
      <p:sp>
        <p:nvSpPr>
          <p:cNvPr id="30"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75" y="4480368"/>
            <a:ext cx="2476753"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r>
              <a:rPr lang="en-US">
                <a:solidFill>
                  <a:prstClr val="black">
                    <a:tint val="75000"/>
                  </a:prstClr>
                </a:solidFill>
              </a:rPr>
              <a:t>1/14/2017</a:t>
            </a: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0112B47C-0DF4-44EA-A4BA-4469A62AC63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62627908"/>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3D7D50A-51C5-4983-B2F7-D8B2EA0B3825}"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88394305"/>
      </p:ext>
    </p:extLst>
  </p:cSld>
  <p:clrMapOvr>
    <a:masterClrMapping/>
  </p:clrMapOvr>
  <p:transition spd="slow">
    <p:circl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F5BF3E58-6EBD-4E89-B8E1-F593D862CB07}"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48908956"/>
      </p:ext>
    </p:extLst>
  </p:cSld>
  <p:clrMapOvr>
    <a:masterClrMapping/>
  </p:clrMapOvr>
  <p:transition spd="slow">
    <p:circl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3108627-8573-4A2D-A308-B3C441E70AE5}"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84280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F9C7A77-31DB-4C75-A8BC-BFD4DC360B4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42041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F9C7A77-31DB-4C75-A8BC-BFD4DC360B4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41793091"/>
      </p:ext>
    </p:extLst>
  </p:cSld>
  <p:clrMapOvr>
    <a:masterClrMapping/>
  </p:clrMapOvr>
  <p:transition spd="slow">
    <p:circl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2ED7BFE0-D288-417F-A7D7-18C038CD997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70596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7C41EE3-DAD6-4D66-8725-239194AFA2EC}"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72897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r>
              <a:rPr lang="en-US">
                <a:solidFill>
                  <a:prstClr val="black">
                    <a:tint val="75000"/>
                  </a:prstClr>
                </a:solidFill>
              </a:rPr>
              <a:t>1/14/2017</a:t>
            </a: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F9FCFBF-CE66-47B0-9F02-845E100D5B53}"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64303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r>
              <a:rPr lang="en-US">
                <a:solidFill>
                  <a:prstClr val="black">
                    <a:tint val="75000"/>
                  </a:prstClr>
                </a:solidFill>
              </a:rPr>
              <a:t>1/14/2017</a:t>
            </a: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B7465BC6-EA9B-4DE7-8631-664E60FD595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01428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solidFill>
                  <a:prstClr val="black">
                    <a:tint val="75000"/>
                  </a:prstClr>
                </a:solidFill>
              </a:rPr>
              <a:t>1/14/2017</a:t>
            </a: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28739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0FEE8BF9-C6A5-4913-917A-9253A74C84F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5260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83AE4918-0026-428C-8ADE-86B461B05C43}"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4743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3D7D50A-51C5-4983-B2F7-D8B2EA0B3825}"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47097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F5BF3E58-6EBD-4E89-B8E1-F593D862CB07}"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07289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CECCCF-DA5C-449D-B99D-C6E5653D97EC}" type="slidenum">
              <a:rPr lang="en-US"/>
              <a:pPr>
                <a:defRPr/>
              </a:pPr>
              <a:t>‹#›</a:t>
            </a:fld>
            <a:endParaRPr lang="en-US"/>
          </a:p>
        </p:txBody>
      </p:sp>
    </p:spTree>
    <p:extLst>
      <p:ext uri="{BB962C8B-B14F-4D97-AF65-F5344CB8AC3E}">
        <p14:creationId xmlns:p14="http://schemas.microsoft.com/office/powerpoint/2010/main" val="95675461"/>
      </p:ext>
    </p:extLst>
  </p:cSld>
  <p:clrMapOvr>
    <a:masterClrMapping/>
  </p:clrMapOvr>
  <p:transition spd="med">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solidFill>
                  <a:prstClr val="black">
                    <a:tint val="75000"/>
                  </a:prstClr>
                </a:solidFill>
              </a:rPr>
              <a:t>1/14/2017</a:t>
            </a: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2ED7BFE0-D288-417F-A7D7-18C038CD997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65140073"/>
      </p:ext>
    </p:extLst>
  </p:cSld>
  <p:clrMapOvr>
    <a:masterClrMapping/>
  </p:clrMapOvr>
  <p:transition spd="slow">
    <p:circl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B08ED6-7D9C-4FEB-9D2D-7E7645838205}" type="slidenum">
              <a:rPr lang="en-US"/>
              <a:pPr>
                <a:defRPr/>
              </a:pPr>
              <a:t>‹#›</a:t>
            </a:fld>
            <a:endParaRPr lang="en-US"/>
          </a:p>
        </p:txBody>
      </p:sp>
    </p:spTree>
    <p:extLst>
      <p:ext uri="{BB962C8B-B14F-4D97-AF65-F5344CB8AC3E}">
        <p14:creationId xmlns:p14="http://schemas.microsoft.com/office/powerpoint/2010/main" val="3891176036"/>
      </p:ext>
    </p:extLst>
  </p:cSld>
  <p:clrMapOvr>
    <a:masterClrMapping/>
  </p:clrMapOvr>
  <p:transition spd="med">
    <p:cover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702ACA-C99B-4722-8AB4-631D66C9AE69}" type="slidenum">
              <a:rPr lang="en-US"/>
              <a:pPr>
                <a:defRPr/>
              </a:pPr>
              <a:t>‹#›</a:t>
            </a:fld>
            <a:endParaRPr lang="en-US"/>
          </a:p>
        </p:txBody>
      </p:sp>
    </p:spTree>
    <p:extLst>
      <p:ext uri="{BB962C8B-B14F-4D97-AF65-F5344CB8AC3E}">
        <p14:creationId xmlns:p14="http://schemas.microsoft.com/office/powerpoint/2010/main" val="33902824"/>
      </p:ext>
    </p:extLst>
  </p:cSld>
  <p:clrMapOvr>
    <a:masterClrMapping/>
  </p:clrMapOvr>
  <p:transition spd="med">
    <p:cover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0FC36B0-1F2A-4275-BA84-C701F1E5DB34}" type="slidenum">
              <a:rPr lang="en-US"/>
              <a:pPr>
                <a:defRPr/>
              </a:pPr>
              <a:t>‹#›</a:t>
            </a:fld>
            <a:endParaRPr lang="en-US"/>
          </a:p>
        </p:txBody>
      </p:sp>
    </p:spTree>
    <p:extLst>
      <p:ext uri="{BB962C8B-B14F-4D97-AF65-F5344CB8AC3E}">
        <p14:creationId xmlns:p14="http://schemas.microsoft.com/office/powerpoint/2010/main" val="373435879"/>
      </p:ext>
    </p:extLst>
  </p:cSld>
  <p:clrMapOvr>
    <a:masterClrMapping/>
  </p:clrMapOvr>
  <p:transition spd="med">
    <p:cover dir="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B1BDCE2-7728-45EB-97D7-D3BD26D178D8}" type="slidenum">
              <a:rPr lang="en-US"/>
              <a:pPr>
                <a:defRPr/>
              </a:pPr>
              <a:t>‹#›</a:t>
            </a:fld>
            <a:endParaRPr lang="en-US"/>
          </a:p>
        </p:txBody>
      </p:sp>
    </p:spTree>
    <p:extLst>
      <p:ext uri="{BB962C8B-B14F-4D97-AF65-F5344CB8AC3E}">
        <p14:creationId xmlns:p14="http://schemas.microsoft.com/office/powerpoint/2010/main" val="1198224438"/>
      </p:ext>
    </p:extLst>
  </p:cSld>
  <p:clrMapOvr>
    <a:masterClrMapping/>
  </p:clrMapOvr>
  <p:transition spd="med">
    <p:cover dir="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82CE66B-FD9D-4099-B6D8-65C916F67EFB}" type="slidenum">
              <a:rPr lang="en-US"/>
              <a:pPr>
                <a:defRPr/>
              </a:pPr>
              <a:t>‹#›</a:t>
            </a:fld>
            <a:endParaRPr lang="en-US"/>
          </a:p>
        </p:txBody>
      </p:sp>
    </p:spTree>
    <p:extLst>
      <p:ext uri="{BB962C8B-B14F-4D97-AF65-F5344CB8AC3E}">
        <p14:creationId xmlns:p14="http://schemas.microsoft.com/office/powerpoint/2010/main" val="3866212443"/>
      </p:ext>
    </p:extLst>
  </p:cSld>
  <p:clrMapOvr>
    <a:masterClrMapping/>
  </p:clrMapOvr>
  <p:transition spd="med">
    <p:cover dir="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72A2E9E-F44D-4A41-B567-14379234C259}" type="slidenum">
              <a:rPr lang="en-US"/>
              <a:pPr>
                <a:defRPr/>
              </a:pPr>
              <a:t>‹#›</a:t>
            </a:fld>
            <a:endParaRPr lang="en-US"/>
          </a:p>
        </p:txBody>
      </p:sp>
    </p:spTree>
    <p:extLst>
      <p:ext uri="{BB962C8B-B14F-4D97-AF65-F5344CB8AC3E}">
        <p14:creationId xmlns:p14="http://schemas.microsoft.com/office/powerpoint/2010/main" val="1565685344"/>
      </p:ext>
    </p:extLst>
  </p:cSld>
  <p:clrMapOvr>
    <a:masterClrMapping/>
  </p:clrMapOvr>
  <p:transition spd="med">
    <p:cover dir="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0B09297-FC26-4B07-9DC2-760D2C0D8BF7}" type="slidenum">
              <a:rPr lang="en-US"/>
              <a:pPr>
                <a:defRPr/>
              </a:pPr>
              <a:t>‹#›</a:t>
            </a:fld>
            <a:endParaRPr lang="en-US"/>
          </a:p>
        </p:txBody>
      </p:sp>
    </p:spTree>
    <p:extLst>
      <p:ext uri="{BB962C8B-B14F-4D97-AF65-F5344CB8AC3E}">
        <p14:creationId xmlns:p14="http://schemas.microsoft.com/office/powerpoint/2010/main" val="4087182025"/>
      </p:ext>
    </p:extLst>
  </p:cSld>
  <p:clrMapOvr>
    <a:masterClrMapping/>
  </p:clrMapOvr>
  <p:transition spd="med">
    <p:cover dir="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41378A9-70F3-40D5-A0D7-5184BB170F73}" type="slidenum">
              <a:rPr lang="en-US"/>
              <a:pPr>
                <a:defRPr/>
              </a:pPr>
              <a:t>‹#›</a:t>
            </a:fld>
            <a:endParaRPr lang="en-US"/>
          </a:p>
        </p:txBody>
      </p:sp>
    </p:spTree>
    <p:extLst>
      <p:ext uri="{BB962C8B-B14F-4D97-AF65-F5344CB8AC3E}">
        <p14:creationId xmlns:p14="http://schemas.microsoft.com/office/powerpoint/2010/main" val="3747819160"/>
      </p:ext>
    </p:extLst>
  </p:cSld>
  <p:clrMapOvr>
    <a:masterClrMapping/>
  </p:clrMapOvr>
  <p:transition spd="med">
    <p:cover dir="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6002198-8B1C-49DF-B9A8-561DD9D8E45B}" type="slidenum">
              <a:rPr lang="en-US"/>
              <a:pPr>
                <a:defRPr/>
              </a:pPr>
              <a:t>‹#›</a:t>
            </a:fld>
            <a:endParaRPr lang="en-US"/>
          </a:p>
        </p:txBody>
      </p:sp>
    </p:spTree>
    <p:extLst>
      <p:ext uri="{BB962C8B-B14F-4D97-AF65-F5344CB8AC3E}">
        <p14:creationId xmlns:p14="http://schemas.microsoft.com/office/powerpoint/2010/main" val="3322134836"/>
      </p:ext>
    </p:extLst>
  </p:cSld>
  <p:clrMapOvr>
    <a:masterClrMapping/>
  </p:clrMapOvr>
  <p:transition spd="med">
    <p:cover dir="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4EC62D8-2AD7-4C9A-A7D3-6E061CC37732}" type="slidenum">
              <a:rPr lang="en-US"/>
              <a:pPr>
                <a:defRPr/>
              </a:pPr>
              <a:t>‹#›</a:t>
            </a:fld>
            <a:endParaRPr lang="en-US"/>
          </a:p>
        </p:txBody>
      </p:sp>
    </p:spTree>
    <p:extLst>
      <p:ext uri="{BB962C8B-B14F-4D97-AF65-F5344CB8AC3E}">
        <p14:creationId xmlns:p14="http://schemas.microsoft.com/office/powerpoint/2010/main" val="300704076"/>
      </p:ext>
    </p:extLst>
  </p:cSld>
  <p:clrMapOvr>
    <a:masterClrMapping/>
  </p:clrMapOvr>
  <p:transition spd="med">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7C41EE3-DAD6-4D66-8725-239194AFA2EC}"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85053161"/>
      </p:ext>
    </p:extLst>
  </p:cSld>
  <p:clrMapOvr>
    <a:masterClrMapping/>
  </p:clrMapOvr>
  <p:transition spd="slow">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Slate-V2-S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5" y="1770323"/>
            <a:ext cx="3787423" cy="4112953"/>
          </a:xfrm>
          <a:prstGeom prst="rect">
            <a:avLst/>
          </a:prstGeom>
        </p:spPr>
      </p:pic>
      <p:pic>
        <p:nvPicPr>
          <p:cNvPr id="14" name="Picture 13" descr="Slate-V2-S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3245" y="1770323"/>
            <a:ext cx="3787423" cy="4112953"/>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r>
              <a:rPr lang="en-US">
                <a:solidFill>
                  <a:prstClr val="black">
                    <a:tint val="75000"/>
                  </a:prstClr>
                </a:solidFill>
              </a:rPr>
              <a:t>1/14/2017</a:t>
            </a: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F9FCFBF-CE66-47B0-9F02-845E100D5B53}"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15704477"/>
      </p:ext>
    </p:extLst>
  </p:cSld>
  <p:clrMapOvr>
    <a:masterClrMapping/>
  </p:clrMapOvr>
  <p:transition spd="slow">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r>
              <a:rPr lang="en-US">
                <a:solidFill>
                  <a:prstClr val="black">
                    <a:tint val="75000"/>
                  </a:prstClr>
                </a:solidFill>
              </a:rPr>
              <a:t>1/14/2017</a:t>
            </a: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B7465BC6-EA9B-4DE7-8631-664E60FD595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99746014"/>
      </p:ext>
    </p:extLst>
  </p:cSld>
  <p:clrMapOvr>
    <a:masterClrMapping/>
  </p:clrMapOvr>
  <p:transition spd="slow">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solidFill>
                  <a:prstClr val="black">
                    <a:tint val="75000"/>
                  </a:prstClr>
                </a:solidFill>
              </a:rPr>
              <a:t>1/14/2017</a:t>
            </a: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39432535"/>
      </p:ext>
    </p:extLst>
  </p:cSld>
  <p:clrMapOvr>
    <a:masterClrMapping/>
  </p:clrMapOvr>
  <p:transition spd="slow">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0FEE8BF9-C6A5-4913-917A-9253A74C84F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83854361"/>
      </p:ext>
    </p:extLst>
  </p:cSld>
  <p:clrMapOvr>
    <a:masterClrMapping/>
  </p:clrMapOvr>
  <p:transition spd="slow">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11" descr="Slate-V2-S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4987" y="609923"/>
            <a:ext cx="3428146" cy="5205472"/>
          </a:xfrm>
          <a:prstGeom prst="rect">
            <a:avLst/>
          </a:prstGeom>
        </p:spPr>
      </p:pic>
      <p:sp>
        <p:nvSpPr>
          <p:cNvPr id="2" name="Title 1"/>
          <p:cNvSpPr>
            <a:spLocks noGrp="1"/>
          </p:cNvSpPr>
          <p:nvPr>
            <p:ph type="title"/>
          </p:nvPr>
        </p:nvSpPr>
        <p:spPr>
          <a:xfrm>
            <a:off x="685347" y="609923"/>
            <a:ext cx="3924676"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976728" y="743989"/>
            <a:ext cx="3165375"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347" y="2439261"/>
            <a:ext cx="3924676"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solidFill>
                  <a:prstClr val="black">
                    <a:tint val="75000"/>
                  </a:prstClr>
                </a:solidFill>
              </a:rPr>
              <a:t>1/14/2017</a:t>
            </a: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83AE4918-0026-428C-8ADE-86B461B05C43}"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88553940"/>
      </p:ext>
    </p:extLst>
  </p:cSld>
  <p:clrMapOvr>
    <a:masterClrMapping/>
  </p:clrMapOvr>
  <p:transition spd="slow">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pPr>
              <a:defRPr/>
            </a:pPr>
            <a:r>
              <a:rPr lang="en-US">
                <a:solidFill>
                  <a:prstClr val="black">
                    <a:tint val="75000"/>
                  </a:prstClr>
                </a:solidFill>
              </a:rPr>
              <a:t>1/14/2017</a:t>
            </a:r>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pPr>
              <a:defRPr/>
            </a:pPr>
            <a:fld id="{0112B47C-0DF4-44EA-A4BA-4469A62AC63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96264646"/>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ransition spd="slow">
    <p:circle/>
  </p:transition>
  <p:hf hdr="0" ftr="0" dt="0"/>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solidFill>
                  <a:prstClr val="black">
                    <a:tint val="75000"/>
                  </a:prstClr>
                </a:solidFill>
              </a:rPr>
              <a:t>1/14/2017</a:t>
            </a:r>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112B47C-0DF4-44EA-A4BA-4469A62AC638}"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50347173"/>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C6600"/>
            </a:gs>
            <a:gs pos="100000">
              <a:srgbClr val="3333CC"/>
            </a:gs>
          </a:gsLst>
          <a:lin ang="2700000" scaled="1"/>
        </a:gra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945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3C997341-ECF9-4AAE-BB0E-9DEB8F743C8A}" type="slidenum">
              <a:rPr lang="en-US"/>
              <a:pPr>
                <a:defRPr/>
              </a:pPr>
              <a:t>‹#›</a:t>
            </a:fld>
            <a:endParaRPr lang="en-US"/>
          </a:p>
        </p:txBody>
      </p:sp>
    </p:spTree>
    <p:extLst>
      <p:ext uri="{BB962C8B-B14F-4D97-AF65-F5344CB8AC3E}">
        <p14:creationId xmlns:p14="http://schemas.microsoft.com/office/powerpoint/2010/main" val="406123035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spd="med">
    <p:cover dir="r"/>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eaLnBrk="0" fontAlgn="base" hangingPunct="0">
        <a:spcBef>
          <a:spcPct val="0"/>
        </a:spcBef>
        <a:spcAft>
          <a:spcPct val="0"/>
        </a:spcAft>
        <a:defRPr sz="4400">
          <a:solidFill>
            <a:schemeClr val="tx2"/>
          </a:solidFill>
          <a:latin typeface="Times New Roman" charset="0"/>
        </a:defRPr>
      </a:lvl6pPr>
      <a:lvl7pPr marL="914400" algn="ctr" rtl="0" eaLnBrk="0" fontAlgn="base" hangingPunct="0">
        <a:spcBef>
          <a:spcPct val="0"/>
        </a:spcBef>
        <a:spcAft>
          <a:spcPct val="0"/>
        </a:spcAft>
        <a:defRPr sz="4400">
          <a:solidFill>
            <a:schemeClr val="tx2"/>
          </a:solidFill>
          <a:latin typeface="Times New Roman" charset="0"/>
        </a:defRPr>
      </a:lvl7pPr>
      <a:lvl8pPr marL="1371600" algn="ctr" rtl="0" eaLnBrk="0" fontAlgn="base" hangingPunct="0">
        <a:spcBef>
          <a:spcPct val="0"/>
        </a:spcBef>
        <a:spcAft>
          <a:spcPct val="0"/>
        </a:spcAft>
        <a:defRPr sz="4400">
          <a:solidFill>
            <a:schemeClr val="tx2"/>
          </a:solidFill>
          <a:latin typeface="Times New Roman" charset="0"/>
        </a:defRPr>
      </a:lvl8pPr>
      <a:lvl9pPr marL="1828800" algn="ctr" rtl="0" eaLnBrk="0" fontAlgn="base" hangingPunct="0">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49501"/>
            <a:ext cx="7772400" cy="3170099"/>
          </a:xfrm>
          <a:solidFill>
            <a:srgbClr val="CBF5F9"/>
          </a:solidFill>
        </p:spPr>
        <p:txBody>
          <a:bodyPr>
            <a:spAutoFit/>
          </a:bodyPr>
          <a:lstStyle/>
          <a:p>
            <a:pPr eaLnBrk="0" fontAlgn="base" hangingPunct="0">
              <a:spcAft>
                <a:spcPct val="0"/>
              </a:spcAft>
              <a:defRPr/>
            </a:pPr>
            <a:r>
              <a:rPr lang="en-US" sz="8800" dirty="0">
                <a:solidFill>
                  <a:srgbClr val="FF0000"/>
                </a:solidFill>
                <a:effectLst>
                  <a:outerShdw blurRad="38100" dist="38100" dir="2700000" algn="tl">
                    <a:srgbClr val="000000"/>
                  </a:outerShdw>
                </a:effectLst>
                <a:latin typeface="Arial" pitchFamily="34" charset="0"/>
                <a:cs typeface="Arial" pitchFamily="34" charset="0"/>
              </a:rPr>
              <a:t>The Blood</a:t>
            </a:r>
            <a:br>
              <a:rPr lang="en-US" sz="8800" dirty="0">
                <a:solidFill>
                  <a:srgbClr val="FF0000"/>
                </a:solidFill>
                <a:effectLst>
                  <a:outerShdw blurRad="38100" dist="38100" dir="2700000" algn="tl">
                    <a:srgbClr val="000000"/>
                  </a:outerShdw>
                </a:effectLst>
                <a:latin typeface="Arial" pitchFamily="34" charset="0"/>
                <a:cs typeface="Arial" pitchFamily="34" charset="0"/>
              </a:rPr>
            </a:br>
            <a:r>
              <a:rPr lang="en-US" sz="8800" dirty="0">
                <a:solidFill>
                  <a:srgbClr val="FF0000"/>
                </a:solidFill>
                <a:effectLst>
                  <a:outerShdw blurRad="38100" dist="38100" dir="2700000" algn="tl">
                    <a:srgbClr val="000000"/>
                  </a:outerShdw>
                </a:effectLst>
                <a:latin typeface="Arial" pitchFamily="34" charset="0"/>
                <a:cs typeface="Arial" pitchFamily="34" charset="0"/>
              </a:rPr>
              <a:t>of Christ</a:t>
            </a:r>
            <a:br>
              <a:rPr lang="en-US" sz="2400" dirty="0">
                <a:solidFill>
                  <a:srgbClr val="FF0000"/>
                </a:solidFill>
                <a:effectLst>
                  <a:outerShdw blurRad="38100" dist="38100" dir="2700000" algn="tl">
                    <a:srgbClr val="000000"/>
                  </a:outerShdw>
                </a:effectLst>
                <a:latin typeface="Arial" pitchFamily="34" charset="0"/>
                <a:cs typeface="Arial" pitchFamily="34" charset="0"/>
              </a:rPr>
            </a:br>
            <a:r>
              <a:rPr lang="en-US" sz="2400" dirty="0">
                <a:solidFill>
                  <a:srgbClr val="FF0000"/>
                </a:solidFill>
                <a:effectLst>
                  <a:outerShdw blurRad="38100" dist="38100" dir="2700000" algn="tl">
                    <a:srgbClr val="000000"/>
                  </a:outerShdw>
                </a:effectLst>
                <a:latin typeface="Arial" pitchFamily="34" charset="0"/>
                <a:cs typeface="Arial" pitchFamily="34" charset="0"/>
              </a:rPr>
              <a:t>(Part 2)</a:t>
            </a:r>
            <a:endParaRPr lang="en-US" sz="2400" dirty="0"/>
          </a:p>
        </p:txBody>
      </p:sp>
      <p:sp>
        <p:nvSpPr>
          <p:cNvPr id="3" name="Subtitle 2"/>
          <p:cNvSpPr>
            <a:spLocks noGrp="1"/>
          </p:cNvSpPr>
          <p:nvPr>
            <p:ph type="subTitle" idx="1"/>
          </p:nvPr>
        </p:nvSpPr>
        <p:spPr>
          <a:xfrm>
            <a:off x="1371600" y="4724400"/>
            <a:ext cx="6400800" cy="707886"/>
          </a:xfrm>
          <a:solidFill>
            <a:schemeClr val="bg1"/>
          </a:solidFill>
        </p:spPr>
        <p:txBody>
          <a:bodyPr>
            <a:spAutoFit/>
          </a:bodyPr>
          <a:lstStyle/>
          <a:p>
            <a:r>
              <a:rPr lang="en-US" sz="4000" dirty="0">
                <a:solidFill>
                  <a:schemeClr val="tx1"/>
                </a:solidFill>
              </a:rPr>
              <a:t>John 19:17-37</a:t>
            </a:r>
            <a:endParaRPr lang="en-US" dirty="0"/>
          </a:p>
        </p:txBody>
      </p:sp>
      <p:sp>
        <p:nvSpPr>
          <p:cNvPr id="4" name="Slide Number Placeholder 3"/>
          <p:cNvSpPr>
            <a:spLocks noGrp="1"/>
          </p:cNvSpPr>
          <p:nvPr>
            <p:ph type="sldNum" sz="quarter" idx="12"/>
          </p:nvPr>
        </p:nvSpPr>
        <p:spPr/>
        <p:txBody>
          <a:bodyPr/>
          <a:lstStyle/>
          <a:p>
            <a:pPr>
              <a:defRPr/>
            </a:pPr>
            <a:fld id="{03108627-8573-4A2D-A308-B3C441E70AE5}" type="slidenum">
              <a:rPr lang="en-US" smtClean="0">
                <a:solidFill>
                  <a:prstClr val="black">
                    <a:tint val="75000"/>
                  </a:prstClr>
                </a:solidFill>
              </a:rPr>
              <a:pPr>
                <a:defRPr/>
              </a:pPr>
              <a:t>1</a:t>
            </a:fld>
            <a:endParaRPr lang="en-US">
              <a:solidFill>
                <a:prstClr val="black">
                  <a:tint val="75000"/>
                </a:prstClr>
              </a:solidFill>
            </a:endParaRPr>
          </a:p>
        </p:txBody>
      </p:sp>
    </p:spTree>
  </p:cSld>
  <p:clrMapOvr>
    <a:masterClrMapping/>
  </p:clrMapOvr>
  <p:transition spd="slow">
    <p:circl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18562" y="252160"/>
            <a:ext cx="7543800"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effectLst/>
              </a:rPr>
              <a:t>The Blood Of Christ</a:t>
            </a:r>
          </a:p>
        </p:txBody>
      </p:sp>
      <p:sp>
        <p:nvSpPr>
          <p:cNvPr id="3" name="Content Placeholder 2"/>
          <p:cNvSpPr>
            <a:spLocks noGrp="1"/>
          </p:cNvSpPr>
          <p:nvPr>
            <p:ph idx="1"/>
          </p:nvPr>
        </p:nvSpPr>
        <p:spPr>
          <a:xfrm>
            <a:off x="228600" y="3429000"/>
            <a:ext cx="8229600" cy="2840778"/>
          </a:xfrm>
          <a:solidFill>
            <a:schemeClr val="accent1">
              <a:lumMod val="20000"/>
              <a:lumOff val="80000"/>
            </a:schemeClr>
          </a:solidFill>
        </p:spPr>
        <p:txBody>
          <a:bodyPr>
            <a:spAutoFit/>
          </a:bodyPr>
          <a:lstStyle/>
          <a:p>
            <a:pPr>
              <a:buNone/>
            </a:pPr>
            <a:r>
              <a:rPr lang="en-US" sz="2800" u="sng" dirty="0">
                <a:solidFill>
                  <a:schemeClr val="bg1"/>
                </a:solidFill>
              </a:rPr>
              <a:t>We Have Been Purchased By Blood</a:t>
            </a:r>
            <a:r>
              <a:rPr lang="en-US" sz="2800" dirty="0">
                <a:solidFill>
                  <a:schemeClr val="bg1"/>
                </a:solidFill>
              </a:rPr>
              <a:t>.</a:t>
            </a:r>
          </a:p>
          <a:p>
            <a:pPr>
              <a:buNone/>
            </a:pPr>
            <a:r>
              <a:rPr lang="en-US" sz="2800" dirty="0">
                <a:solidFill>
                  <a:schemeClr val="bg1"/>
                </a:solidFill>
              </a:rPr>
              <a:t>1 Corinthians 6:19-20, “Or know ye not that your body is a temple of the Holy Spirit which is in you, which ye have from God? and ye are not your own; for ye were bought with a price: glorify God therefore in your body.”</a:t>
            </a:r>
          </a:p>
        </p:txBody>
      </p:sp>
      <p:sp>
        <p:nvSpPr>
          <p:cNvPr id="4" name="Slide Number Placeholder 3"/>
          <p:cNvSpPr>
            <a:spLocks noGrp="1"/>
          </p:cNvSpPr>
          <p:nvPr>
            <p:ph type="sldNum" sz="quarter" idx="12"/>
          </p:nvPr>
        </p:nvSpPr>
        <p:spPr/>
        <p:txBody>
          <a:bodyPr/>
          <a:lstStyle/>
          <a:p>
            <a:pPr>
              <a:defRPr/>
            </a:pPr>
            <a:fld id="{8F9C7A77-31DB-4C75-A8BC-BFD4DC360B4D}" type="slidenum">
              <a:rPr lang="en-US" smtClean="0">
                <a:solidFill>
                  <a:prstClr val="black">
                    <a:tint val="75000"/>
                  </a:prstClr>
                </a:solidFill>
              </a:rPr>
              <a:pPr>
                <a:defRPr/>
              </a:pPr>
              <a:t>10</a:t>
            </a:fld>
            <a:endParaRPr lang="en-US" dirty="0">
              <a:solidFill>
                <a:prstClr val="black">
                  <a:tint val="75000"/>
                </a:prstClr>
              </a:solidFill>
            </a:endParaRPr>
          </a:p>
        </p:txBody>
      </p:sp>
      <p:sp>
        <p:nvSpPr>
          <p:cNvPr id="6" name="Rectangular Callout 5"/>
          <p:cNvSpPr/>
          <p:nvPr/>
        </p:nvSpPr>
        <p:spPr>
          <a:xfrm>
            <a:off x="990600" y="1600200"/>
            <a:ext cx="7315200" cy="1676400"/>
          </a:xfrm>
          <a:prstGeom prst="wedgeRectCallout">
            <a:avLst>
              <a:gd name="adj1" fmla="val -23787"/>
              <a:gd name="adj2" fmla="val 180991"/>
            </a:avLst>
          </a:prstGeom>
          <a:solidFill>
            <a:schemeClr val="bg1">
              <a:alpha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2800" i="1" dirty="0" err="1">
                <a:solidFill>
                  <a:schemeClr val="tx1"/>
                </a:solidFill>
              </a:rPr>
              <a:t>agorázœ</a:t>
            </a:r>
            <a:r>
              <a:rPr lang="en-US" sz="2800" dirty="0">
                <a:solidFill>
                  <a:schemeClr val="tx1"/>
                </a:solidFill>
              </a:rPr>
              <a:t> – “to buy,” to signify our being redeemed. In Rev 5:9 the Lamb has bought us for God with his blood.</a:t>
            </a:r>
          </a:p>
          <a:p>
            <a:pPr algn="ctr"/>
            <a:r>
              <a:rPr lang="en-US" sz="2000" dirty="0">
                <a:solidFill>
                  <a:schemeClr val="tx1"/>
                </a:solidFill>
              </a:rPr>
              <a:t>(Theological Dictionary of the New Testament), </a:t>
            </a:r>
            <a:endParaRPr lang="en-US" sz="2800" dirty="0">
              <a:solidFill>
                <a:schemeClr val="tx1"/>
              </a:solidFill>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600" y="147934"/>
            <a:ext cx="7924800"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effectLst/>
              </a:rPr>
              <a:t>The Blood Of Christ</a:t>
            </a:r>
          </a:p>
        </p:txBody>
      </p:sp>
      <p:sp>
        <p:nvSpPr>
          <p:cNvPr id="3" name="Content Placeholder 2"/>
          <p:cNvSpPr>
            <a:spLocks noGrp="1"/>
          </p:cNvSpPr>
          <p:nvPr>
            <p:ph idx="1"/>
          </p:nvPr>
        </p:nvSpPr>
        <p:spPr>
          <a:xfrm>
            <a:off x="590746" y="1905000"/>
            <a:ext cx="8001000" cy="1200329"/>
          </a:xfrm>
          <a:solidFill>
            <a:schemeClr val="accent1">
              <a:lumMod val="20000"/>
              <a:lumOff val="80000"/>
            </a:schemeClr>
          </a:solidFill>
        </p:spPr>
        <p:txBody>
          <a:bodyPr>
            <a:spAutoFit/>
          </a:bodyPr>
          <a:lstStyle/>
          <a:p>
            <a:pPr>
              <a:buNone/>
            </a:pPr>
            <a:r>
              <a:rPr lang="en-US" sz="3600" u="sng" dirty="0">
                <a:solidFill>
                  <a:schemeClr val="bg1"/>
                </a:solidFill>
                <a:effectLst/>
              </a:rPr>
              <a:t>New Testament Dedicated With Blood</a:t>
            </a:r>
            <a:r>
              <a:rPr lang="en-US" sz="3600" dirty="0">
                <a:solidFill>
                  <a:schemeClr val="bg1"/>
                </a:solidFill>
                <a:effectLst/>
              </a:rPr>
              <a:t>.</a:t>
            </a:r>
            <a:br>
              <a:rPr lang="en-US" sz="3600" dirty="0">
                <a:solidFill>
                  <a:schemeClr val="bg1"/>
                </a:solidFill>
                <a:effectLst/>
              </a:rPr>
            </a:br>
            <a:r>
              <a:rPr lang="en-US" sz="3600" dirty="0">
                <a:solidFill>
                  <a:schemeClr val="bg1"/>
                </a:solidFill>
                <a:effectLst/>
              </a:rPr>
              <a:t>Hebrews 9:15-20; Exodus 24:1-8</a:t>
            </a:r>
          </a:p>
        </p:txBody>
      </p:sp>
      <p:sp>
        <p:nvSpPr>
          <p:cNvPr id="4" name="Slide Number Placeholder 3"/>
          <p:cNvSpPr>
            <a:spLocks noGrp="1"/>
          </p:cNvSpPr>
          <p:nvPr>
            <p:ph type="sldNum" sz="quarter" idx="12"/>
          </p:nvPr>
        </p:nvSpPr>
        <p:spPr/>
        <p:txBody>
          <a:bodyPr/>
          <a:lstStyle/>
          <a:p>
            <a:pPr>
              <a:defRPr/>
            </a:pPr>
            <a:fld id="{8F9C7A77-31DB-4C75-A8BC-BFD4DC360B4D}" type="slidenum">
              <a:rPr lang="en-US" smtClean="0">
                <a:solidFill>
                  <a:prstClr val="black">
                    <a:tint val="75000"/>
                  </a:prstClr>
                </a:solidFill>
              </a:rPr>
              <a:pPr>
                <a:defRPr/>
              </a:pPr>
              <a:t>11</a:t>
            </a:fld>
            <a:endParaRPr lang="en-US">
              <a:solidFill>
                <a:prstClr val="black">
                  <a:tint val="75000"/>
                </a:prstClr>
              </a:solidFill>
            </a:endParaRPr>
          </a:p>
        </p:txBody>
      </p:sp>
    </p:spTree>
  </p:cSld>
  <p:clrMapOvr>
    <a:masterClrMapping/>
  </p:clrMapOvr>
  <p:transition spd="slow">
    <p:circl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42925" y="252160"/>
            <a:ext cx="8067674"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effectLst/>
              </a:rPr>
              <a:t>The Blood Of Christ</a:t>
            </a:r>
          </a:p>
        </p:txBody>
      </p:sp>
      <p:sp>
        <p:nvSpPr>
          <p:cNvPr id="3" name="Content Placeholder 2"/>
          <p:cNvSpPr>
            <a:spLocks noGrp="1"/>
          </p:cNvSpPr>
          <p:nvPr>
            <p:ph idx="1"/>
          </p:nvPr>
        </p:nvSpPr>
        <p:spPr>
          <a:xfrm>
            <a:off x="76200" y="1676400"/>
            <a:ext cx="8991600" cy="1661993"/>
          </a:xfrm>
          <a:solidFill>
            <a:schemeClr val="accent1">
              <a:lumMod val="20000"/>
              <a:lumOff val="80000"/>
            </a:schemeClr>
          </a:solidFill>
        </p:spPr>
        <p:txBody>
          <a:bodyPr wrap="square">
            <a:spAutoFit/>
          </a:bodyPr>
          <a:lstStyle/>
          <a:p>
            <a:pPr algn="ctr">
              <a:spcBef>
                <a:spcPts val="0"/>
              </a:spcBef>
              <a:spcAft>
                <a:spcPts val="0"/>
              </a:spcAft>
              <a:buNone/>
            </a:pPr>
            <a:r>
              <a:rPr lang="en-US" sz="3400" u="sng" dirty="0">
                <a:solidFill>
                  <a:schemeClr val="bg1"/>
                </a:solidFill>
                <a:effectLst/>
              </a:rPr>
              <a:t>The Lord’s Supper, A Memorial Of His Blood</a:t>
            </a:r>
            <a:r>
              <a:rPr lang="en-US" sz="3400" dirty="0">
                <a:solidFill>
                  <a:schemeClr val="bg1"/>
                </a:solidFill>
                <a:effectLst/>
              </a:rPr>
              <a:t>.</a:t>
            </a:r>
          </a:p>
          <a:p>
            <a:pPr algn="ctr">
              <a:spcBef>
                <a:spcPts val="0"/>
              </a:spcBef>
              <a:spcAft>
                <a:spcPts val="0"/>
              </a:spcAft>
              <a:buNone/>
            </a:pPr>
            <a:br>
              <a:rPr lang="en-US" sz="3400" dirty="0">
                <a:solidFill>
                  <a:schemeClr val="bg1"/>
                </a:solidFill>
                <a:effectLst/>
              </a:rPr>
            </a:br>
            <a:r>
              <a:rPr lang="en-US" sz="3400" dirty="0">
                <a:solidFill>
                  <a:schemeClr val="bg1"/>
                </a:solidFill>
                <a:effectLst/>
              </a:rPr>
              <a:t>Matthew 26:26-28; 1 Corinthians 11:23-26</a:t>
            </a:r>
          </a:p>
        </p:txBody>
      </p:sp>
      <p:sp>
        <p:nvSpPr>
          <p:cNvPr id="4" name="Slide Number Placeholder 3"/>
          <p:cNvSpPr>
            <a:spLocks noGrp="1"/>
          </p:cNvSpPr>
          <p:nvPr>
            <p:ph type="sldNum" sz="quarter" idx="12"/>
          </p:nvPr>
        </p:nvSpPr>
        <p:spPr/>
        <p:txBody>
          <a:bodyPr/>
          <a:lstStyle/>
          <a:p>
            <a:pPr>
              <a:defRPr/>
            </a:pPr>
            <a:fld id="{8F9C7A77-31DB-4C75-A8BC-BFD4DC360B4D}" type="slidenum">
              <a:rPr lang="en-US" smtClean="0">
                <a:solidFill>
                  <a:prstClr val="black">
                    <a:tint val="75000"/>
                  </a:prstClr>
                </a:solidFill>
              </a:rPr>
              <a:pPr>
                <a:defRPr/>
              </a:pPr>
              <a:t>12</a:t>
            </a:fld>
            <a:endParaRPr lang="en-US">
              <a:solidFill>
                <a:prstClr val="black">
                  <a:tint val="75000"/>
                </a:prstClr>
              </a:solidFill>
            </a:endParaRPr>
          </a:p>
        </p:txBody>
      </p:sp>
    </p:spTree>
  </p:cSld>
  <p:clrMapOvr>
    <a:masterClrMapping/>
  </p:clrMapOvr>
  <p:transition spd="slow">
    <p:circl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199562" y="152400"/>
            <a:ext cx="6781800"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effectLst/>
              </a:rPr>
              <a:t>Memorials</a:t>
            </a:r>
          </a:p>
        </p:txBody>
      </p:sp>
      <p:sp>
        <p:nvSpPr>
          <p:cNvPr id="3" name="Content Placeholder 2"/>
          <p:cNvSpPr>
            <a:spLocks noGrp="1"/>
          </p:cNvSpPr>
          <p:nvPr>
            <p:ph idx="1"/>
          </p:nvPr>
        </p:nvSpPr>
        <p:spPr>
          <a:xfrm>
            <a:off x="314227" y="1600200"/>
            <a:ext cx="8534400" cy="4841325"/>
          </a:xfrm>
          <a:solidFill>
            <a:schemeClr val="accent1">
              <a:lumMod val="20000"/>
              <a:lumOff val="80000"/>
            </a:schemeClr>
          </a:solidFill>
        </p:spPr>
        <p:txBody>
          <a:bodyPr wrap="square">
            <a:spAutoFit/>
          </a:bodyPr>
          <a:lstStyle/>
          <a:p>
            <a:pPr>
              <a:buFont typeface="Wingdings" panose="05000000000000000000" pitchFamily="2" charset="2"/>
              <a:buChar char="Ø"/>
            </a:pPr>
            <a:r>
              <a:rPr lang="en-US" sz="3600" baseline="0" dirty="0">
                <a:solidFill>
                  <a:schemeClr val="bg1"/>
                </a:solidFill>
                <a:effectLst/>
              </a:rPr>
              <a:t>Rainbow. Genesis 9:12ff</a:t>
            </a:r>
          </a:p>
          <a:p>
            <a:pPr>
              <a:buFont typeface="Wingdings" panose="05000000000000000000" pitchFamily="2" charset="2"/>
              <a:buChar char="Ø"/>
            </a:pPr>
            <a:r>
              <a:rPr lang="en-US" sz="3600" baseline="0" dirty="0">
                <a:solidFill>
                  <a:schemeClr val="bg1"/>
                </a:solidFill>
                <a:effectLst/>
              </a:rPr>
              <a:t>The Passover. Exodus 12:14, 24; 13:8, 14</a:t>
            </a:r>
          </a:p>
          <a:p>
            <a:pPr>
              <a:buFont typeface="Wingdings" panose="05000000000000000000" pitchFamily="2" charset="2"/>
              <a:buChar char="Ø"/>
            </a:pPr>
            <a:r>
              <a:rPr lang="en-US" sz="3600" baseline="0" dirty="0">
                <a:solidFill>
                  <a:schemeClr val="bg1"/>
                </a:solidFill>
                <a:effectLst/>
              </a:rPr>
              <a:t>Ark of the Covenant: Hebrews 9:4</a:t>
            </a:r>
          </a:p>
          <a:p>
            <a:pPr lvl="1">
              <a:buFont typeface="Wingdings" panose="05000000000000000000" pitchFamily="2" charset="2"/>
              <a:buChar char="Ø"/>
            </a:pPr>
            <a:r>
              <a:rPr lang="en-US" baseline="0" dirty="0">
                <a:solidFill>
                  <a:schemeClr val="bg1"/>
                </a:solidFill>
                <a:effectLst/>
              </a:rPr>
              <a:t>Omer of manna.</a:t>
            </a:r>
            <a:r>
              <a:rPr lang="en-US" dirty="0">
                <a:solidFill>
                  <a:schemeClr val="bg1"/>
                </a:solidFill>
                <a:effectLst/>
              </a:rPr>
              <a:t> Exodus 16:33</a:t>
            </a:r>
          </a:p>
          <a:p>
            <a:pPr lvl="1">
              <a:buFont typeface="Wingdings" panose="05000000000000000000" pitchFamily="2" charset="2"/>
              <a:buChar char="Ø"/>
            </a:pPr>
            <a:r>
              <a:rPr lang="en-US" dirty="0">
                <a:solidFill>
                  <a:schemeClr val="bg1"/>
                </a:solidFill>
                <a:effectLst/>
              </a:rPr>
              <a:t>Aaron’s rod. Exodus 7-8; Numbers 17:6-10</a:t>
            </a:r>
          </a:p>
          <a:p>
            <a:pPr lvl="1">
              <a:buFont typeface="Wingdings" panose="05000000000000000000" pitchFamily="2" charset="2"/>
              <a:buChar char="Ø"/>
            </a:pPr>
            <a:r>
              <a:rPr lang="en-US" dirty="0">
                <a:solidFill>
                  <a:schemeClr val="bg1"/>
                </a:solidFill>
                <a:effectLst/>
              </a:rPr>
              <a:t>Tablets of stone. Deuteronomy 6:20</a:t>
            </a:r>
            <a:endParaRPr lang="en-US" sz="3600" baseline="0" dirty="0">
              <a:solidFill>
                <a:schemeClr val="bg1"/>
              </a:solidFill>
              <a:effectLst/>
            </a:endParaRPr>
          </a:p>
          <a:p>
            <a:pPr>
              <a:buFont typeface="Wingdings" panose="05000000000000000000" pitchFamily="2" charset="2"/>
              <a:buChar char="Ø"/>
            </a:pPr>
            <a:r>
              <a:rPr lang="en-US" sz="3600" baseline="0" dirty="0">
                <a:solidFill>
                  <a:schemeClr val="bg1"/>
                </a:solidFill>
                <a:effectLst/>
              </a:rPr>
              <a:t>These twelve stones. Joshua 4:22</a:t>
            </a:r>
          </a:p>
          <a:p>
            <a:pPr>
              <a:buFont typeface="Wingdings" panose="05000000000000000000" pitchFamily="2" charset="2"/>
              <a:buChar char="Ø"/>
            </a:pPr>
            <a:r>
              <a:rPr lang="en-US" sz="3600" baseline="0" dirty="0">
                <a:solidFill>
                  <a:schemeClr val="bg1"/>
                </a:solidFill>
                <a:effectLst/>
              </a:rPr>
              <a:t>The Lord’s Supper. 1 Corinthians 11:23ff</a:t>
            </a:r>
            <a:endParaRPr lang="en-US" baseline="0" dirty="0">
              <a:solidFill>
                <a:schemeClr val="bg1"/>
              </a:solidFill>
              <a:effectLst/>
            </a:endParaRPr>
          </a:p>
        </p:txBody>
      </p:sp>
      <p:sp>
        <p:nvSpPr>
          <p:cNvPr id="4" name="Slide Number Placeholder 3"/>
          <p:cNvSpPr>
            <a:spLocks noGrp="1"/>
          </p:cNvSpPr>
          <p:nvPr>
            <p:ph type="sldNum" sz="quarter" idx="12"/>
          </p:nvPr>
        </p:nvSpPr>
        <p:spPr/>
        <p:txBody>
          <a:bodyPr/>
          <a:lstStyle/>
          <a:p>
            <a:pPr>
              <a:defRPr/>
            </a:pPr>
            <a:fld id="{8F9C7A77-31DB-4C75-A8BC-BFD4DC360B4D}" type="slidenum">
              <a:rPr lang="en-US" smtClean="0">
                <a:solidFill>
                  <a:prstClr val="black">
                    <a:tint val="75000"/>
                  </a:prstClr>
                </a:solidFill>
              </a:rPr>
              <a:pPr>
                <a:defRPr/>
              </a:pPr>
              <a:t>13</a:t>
            </a:fld>
            <a:endParaRPr lang="en-US">
              <a:solidFill>
                <a:prstClr val="black">
                  <a:tint val="75000"/>
                </a:prstClr>
              </a:solidFill>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500" fill="hold"/>
                                        <p:tgtEl>
                                          <p:spTgt spid="3">
                                            <p:bg/>
                                          </p:spTgt>
                                        </p:tgtEl>
                                        <p:attrNameLst>
                                          <p:attrName>ppt_w</p:attrName>
                                        </p:attrNameLst>
                                      </p:cBhvr>
                                      <p:tavLst>
                                        <p:tav tm="0">
                                          <p:val>
                                            <p:fltVal val="0"/>
                                          </p:val>
                                        </p:tav>
                                        <p:tav tm="100000">
                                          <p:val>
                                            <p:strVal val="#ppt_w"/>
                                          </p:val>
                                        </p:tav>
                                      </p:tavLst>
                                    </p:anim>
                                    <p:anim calcmode="lin" valueType="num">
                                      <p:cBhvr>
                                        <p:cTn id="8" dur="500" fill="hold"/>
                                        <p:tgtEl>
                                          <p:spTgt spid="3">
                                            <p:bg/>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3" end="3"/>
                                            </p:txEl>
                                          </p:spTgt>
                                        </p:tgtEl>
                                        <p:attrNameLst>
                                          <p:attrName>ppt_h</p:attrName>
                                        </p:attrNameLst>
                                      </p:cBhvr>
                                      <p:tavLst>
                                        <p:tav tm="0">
                                          <p:val>
                                            <p:fltVal val="0"/>
                                          </p:val>
                                        </p:tav>
                                        <p:tav tm="100000">
                                          <p:val>
                                            <p:strVal val="#ppt_h"/>
                                          </p:val>
                                        </p:tav>
                                      </p:tavLst>
                                    </p:anim>
                                  </p:childTnLst>
                                </p:cTn>
                              </p:par>
                              <p:par>
                                <p:cTn id="31" presetID="23" presetClass="entr" presetSubtype="16"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4" end="4"/>
                                            </p:txEl>
                                          </p:spTgt>
                                        </p:tgtEl>
                                        <p:attrNameLst>
                                          <p:attrName>ppt_h</p:attrName>
                                        </p:attrNameLst>
                                      </p:cBhvr>
                                      <p:tavLst>
                                        <p:tav tm="0">
                                          <p:val>
                                            <p:fltVal val="0"/>
                                          </p:val>
                                        </p:tav>
                                        <p:tav tm="100000">
                                          <p:val>
                                            <p:strVal val="#ppt_h"/>
                                          </p:val>
                                        </p:tav>
                                      </p:tavLst>
                                    </p:anim>
                                  </p:childTnLst>
                                </p:cTn>
                              </p:par>
                              <p:par>
                                <p:cTn id="35" presetID="23" presetClass="entr" presetSubtype="16" fill="hold" grpId="0"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04654" y="252160"/>
            <a:ext cx="7772400"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effectLst/>
              </a:rPr>
              <a:t>The Blood Of Christ</a:t>
            </a:r>
          </a:p>
        </p:txBody>
      </p:sp>
      <p:sp>
        <p:nvSpPr>
          <p:cNvPr id="3" name="Content Placeholder 2"/>
          <p:cNvSpPr>
            <a:spLocks noGrp="1"/>
          </p:cNvSpPr>
          <p:nvPr>
            <p:ph idx="1"/>
          </p:nvPr>
        </p:nvSpPr>
        <p:spPr>
          <a:xfrm>
            <a:off x="457200" y="1600201"/>
            <a:ext cx="8229600" cy="2496068"/>
          </a:xfrm>
          <a:solidFill>
            <a:schemeClr val="accent1">
              <a:lumMod val="20000"/>
              <a:lumOff val="80000"/>
            </a:schemeClr>
          </a:solidFill>
        </p:spPr>
        <p:txBody>
          <a:bodyPr>
            <a:spAutoFit/>
          </a:bodyPr>
          <a:lstStyle/>
          <a:p>
            <a:pPr>
              <a:buNone/>
            </a:pPr>
            <a:r>
              <a:rPr lang="en-US" sz="3600" u="sng" dirty="0">
                <a:solidFill>
                  <a:schemeClr val="bg1"/>
                </a:solidFill>
                <a:effectLst/>
              </a:rPr>
              <a:t>We Show Respect For His Blood By How We Live</a:t>
            </a:r>
            <a:r>
              <a:rPr lang="en-US" sz="3600" dirty="0">
                <a:solidFill>
                  <a:schemeClr val="bg1"/>
                </a:solidFill>
                <a:effectLst/>
              </a:rPr>
              <a:t>.</a:t>
            </a:r>
          </a:p>
          <a:p>
            <a:pPr>
              <a:buNone/>
            </a:pPr>
            <a:r>
              <a:rPr lang="en-US" sz="3600" dirty="0">
                <a:solidFill>
                  <a:schemeClr val="bg1"/>
                </a:solidFill>
                <a:effectLst/>
              </a:rPr>
              <a:t>Hebrews 10:26-29 – Consequences of willful sin.</a:t>
            </a:r>
          </a:p>
        </p:txBody>
      </p:sp>
      <p:sp>
        <p:nvSpPr>
          <p:cNvPr id="4" name="Slide Number Placeholder 3"/>
          <p:cNvSpPr>
            <a:spLocks noGrp="1"/>
          </p:cNvSpPr>
          <p:nvPr>
            <p:ph type="sldNum" sz="quarter" idx="12"/>
          </p:nvPr>
        </p:nvSpPr>
        <p:spPr/>
        <p:txBody>
          <a:bodyPr/>
          <a:lstStyle/>
          <a:p>
            <a:pPr>
              <a:defRPr/>
            </a:pPr>
            <a:fld id="{8F9C7A77-31DB-4C75-A8BC-BFD4DC360B4D}" type="slidenum">
              <a:rPr lang="en-US" smtClean="0">
                <a:solidFill>
                  <a:prstClr val="black">
                    <a:tint val="75000"/>
                  </a:prstClr>
                </a:solidFill>
              </a:rPr>
              <a:pPr>
                <a:defRPr/>
              </a:pPr>
              <a:t>14</a:t>
            </a:fld>
            <a:endParaRPr lang="en-US">
              <a:solidFill>
                <a:prstClr val="black">
                  <a:tint val="75000"/>
                </a:prstClr>
              </a:solidFill>
            </a:endParaRPr>
          </a:p>
        </p:txBody>
      </p:sp>
    </p:spTree>
  </p:cSld>
  <p:clrMapOvr>
    <a:masterClrMapping/>
  </p:clrMapOvr>
  <p:transition spd="slow">
    <p:circl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p:cNvSpPr txBox="1">
            <a:spLocks noChangeArrowheads="1"/>
          </p:cNvSpPr>
          <p:nvPr/>
        </p:nvSpPr>
        <p:spPr bwMode="auto">
          <a:xfrm>
            <a:off x="352719" y="1507391"/>
            <a:ext cx="8458200" cy="4893647"/>
          </a:xfrm>
          <a:prstGeom prst="rect">
            <a:avLst/>
          </a:prstGeom>
          <a:solidFill>
            <a:schemeClr val="accent1">
              <a:lumMod val="20000"/>
              <a:lumOff val="80000"/>
            </a:schemeClr>
          </a:solidFill>
          <a:ln w="9525">
            <a:noFill/>
            <a:miter lim="800000"/>
            <a:headEnd/>
            <a:tailEnd/>
          </a:ln>
          <a:effectLst/>
        </p:spPr>
        <p:txBody>
          <a:bodyPr wrap="square">
            <a:spAutoFit/>
          </a:bodyPr>
          <a:lstStyle/>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1. His Crucifixion</a:t>
            </a:r>
          </a:p>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2. Why His Blood Was Shed</a:t>
            </a:r>
          </a:p>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3. For Whom It Was Shed</a:t>
            </a:r>
          </a:p>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4. The Blood Must Be Applied</a:t>
            </a:r>
          </a:p>
          <a:p>
            <a:pPr marL="574675" indent="-574675"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5. The Church Is Purchased With His Blood</a:t>
            </a:r>
          </a:p>
        </p:txBody>
      </p:sp>
      <p:sp>
        <p:nvSpPr>
          <p:cNvPr id="3" name="Rectangle 2"/>
          <p:cNvSpPr/>
          <p:nvPr/>
        </p:nvSpPr>
        <p:spPr>
          <a:xfrm>
            <a:off x="666947" y="143470"/>
            <a:ext cx="7848600"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rPr>
              <a:t>The Blood Of Christ</a:t>
            </a:r>
          </a:p>
        </p:txBody>
      </p:sp>
      <p:sp>
        <p:nvSpPr>
          <p:cNvPr id="4" name="Slide Number Placeholder 3"/>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15</a:t>
            </a:fld>
            <a:endParaRPr lang="en-US">
              <a:solidFill>
                <a:prstClr val="black">
                  <a:tint val="75000"/>
                </a:prstClr>
              </a:solidFill>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10243">
                                            <p:bg/>
                                          </p:spTgt>
                                        </p:tgtEl>
                                        <p:attrNameLst>
                                          <p:attrName>style.visibility</p:attrName>
                                        </p:attrNameLst>
                                      </p:cBhvr>
                                      <p:to>
                                        <p:strVal val="visible"/>
                                      </p:to>
                                    </p:set>
                                    <p:anim calcmode="lin" valueType="num">
                                      <p:cBhvr>
                                        <p:cTn id="7" dur="500" fill="hold"/>
                                        <p:tgtEl>
                                          <p:spTgt spid="10243">
                                            <p:bg/>
                                          </p:spTgt>
                                        </p:tgtEl>
                                        <p:attrNameLst>
                                          <p:attrName>ppt_w</p:attrName>
                                        </p:attrNameLst>
                                      </p:cBhvr>
                                      <p:tavLst>
                                        <p:tav tm="0">
                                          <p:val>
                                            <p:fltVal val="0"/>
                                          </p:val>
                                        </p:tav>
                                        <p:tav tm="100000">
                                          <p:val>
                                            <p:strVal val="#ppt_w"/>
                                          </p:val>
                                        </p:tav>
                                      </p:tavLst>
                                    </p:anim>
                                    <p:anim calcmode="lin" valueType="num">
                                      <p:cBhvr>
                                        <p:cTn id="8" dur="500" fill="hold"/>
                                        <p:tgtEl>
                                          <p:spTgt spid="10243">
                                            <p:bg/>
                                          </p:spTgt>
                                        </p:tgtEl>
                                        <p:attrNameLst>
                                          <p:attrName>ppt_h</p:attrName>
                                        </p:attrNameLst>
                                      </p:cBhvr>
                                      <p:tavLst>
                                        <p:tav tm="0">
                                          <p:val>
                                            <p:strVal val="#ppt_h"/>
                                          </p:val>
                                        </p:tav>
                                        <p:tav tm="100000">
                                          <p:val>
                                            <p:strVal val="#ppt_h"/>
                                          </p:val>
                                        </p:tav>
                                      </p:tavLst>
                                    </p:anim>
                                  </p:childTnLst>
                                </p:cTn>
                              </p:par>
                              <p:par>
                                <p:cTn id="9" presetID="17" presetClass="entr" presetSubtype="10" fill="hold" grpId="1" nodeType="withEffect">
                                  <p:stCondLst>
                                    <p:cond delay="0"/>
                                  </p:stCondLst>
                                  <p:childTnLst>
                                    <p:set>
                                      <p:cBhvr>
                                        <p:cTn id="10" dur="1" fill="hold">
                                          <p:stCondLst>
                                            <p:cond delay="0"/>
                                          </p:stCondLst>
                                        </p:cTn>
                                        <p:tgtEl>
                                          <p:spTgt spid="10243">
                                            <p:txEl>
                                              <p:pRg st="0" end="0"/>
                                            </p:txEl>
                                          </p:spTgt>
                                        </p:tgtEl>
                                        <p:attrNameLst>
                                          <p:attrName>style.visibility</p:attrName>
                                        </p:attrNameLst>
                                      </p:cBhvr>
                                      <p:to>
                                        <p:strVal val="visible"/>
                                      </p:to>
                                    </p:set>
                                    <p:anim calcmode="lin" valueType="num">
                                      <p:cBhvr>
                                        <p:cTn id="11" dur="5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1024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17" presetClass="entr" presetSubtype="10" fill="hold" nodeType="clickEffect">
                                  <p:stCondLst>
                                    <p:cond delay="0"/>
                                  </p:stCondLst>
                                  <p:childTnLst>
                                    <p:set>
                                      <p:cBhvr>
                                        <p:cTn id="16" dur="1" fill="hold">
                                          <p:stCondLst>
                                            <p:cond delay="0"/>
                                          </p:stCondLst>
                                        </p:cTn>
                                        <p:tgtEl>
                                          <p:spTgt spid="10243">
                                            <p:txEl>
                                              <p:pRg st="1" end="1"/>
                                            </p:txEl>
                                          </p:spTgt>
                                        </p:tgtEl>
                                        <p:attrNameLst>
                                          <p:attrName>style.visibility</p:attrName>
                                        </p:attrNameLst>
                                      </p:cBhvr>
                                      <p:to>
                                        <p:strVal val="visible"/>
                                      </p:to>
                                    </p:set>
                                    <p:anim calcmode="lin" valueType="num">
                                      <p:cBhvr>
                                        <p:cTn id="17" dur="5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1024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10" fill="hold" nodeType="clickEffect">
                                  <p:stCondLst>
                                    <p:cond delay="0"/>
                                  </p:stCondLst>
                                  <p:childTnLst>
                                    <p:set>
                                      <p:cBhvr>
                                        <p:cTn id="22" dur="1" fill="hold">
                                          <p:stCondLst>
                                            <p:cond delay="0"/>
                                          </p:stCondLst>
                                        </p:cTn>
                                        <p:tgtEl>
                                          <p:spTgt spid="10243">
                                            <p:txEl>
                                              <p:pRg st="2" end="2"/>
                                            </p:txEl>
                                          </p:spTgt>
                                        </p:tgtEl>
                                        <p:attrNameLst>
                                          <p:attrName>style.visibility</p:attrName>
                                        </p:attrNameLst>
                                      </p:cBhvr>
                                      <p:to>
                                        <p:strVal val="visible"/>
                                      </p:to>
                                    </p:set>
                                    <p:anim calcmode="lin" valueType="num">
                                      <p:cBhvr>
                                        <p:cTn id="23" dur="5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1024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7" presetClass="entr" presetSubtype="10" fill="hold" nodeType="clickEffect">
                                  <p:stCondLst>
                                    <p:cond delay="0"/>
                                  </p:stCondLst>
                                  <p:childTnLst>
                                    <p:set>
                                      <p:cBhvr>
                                        <p:cTn id="28" dur="1" fill="hold">
                                          <p:stCondLst>
                                            <p:cond delay="0"/>
                                          </p:stCondLst>
                                        </p:cTn>
                                        <p:tgtEl>
                                          <p:spTgt spid="10243">
                                            <p:txEl>
                                              <p:pRg st="3" end="3"/>
                                            </p:txEl>
                                          </p:spTgt>
                                        </p:tgtEl>
                                        <p:attrNameLst>
                                          <p:attrName>style.visibility</p:attrName>
                                        </p:attrNameLst>
                                      </p:cBhvr>
                                      <p:to>
                                        <p:strVal val="visible"/>
                                      </p:to>
                                    </p:set>
                                    <p:anim calcmode="lin" valueType="num">
                                      <p:cBhvr>
                                        <p:cTn id="29" dur="5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1024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nodeType="clickEffect">
                                  <p:stCondLst>
                                    <p:cond delay="0"/>
                                  </p:stCondLst>
                                  <p:childTnLst>
                                    <p:set>
                                      <p:cBhvr>
                                        <p:cTn id="34" dur="1" fill="hold">
                                          <p:stCondLst>
                                            <p:cond delay="0"/>
                                          </p:stCondLst>
                                        </p:cTn>
                                        <p:tgtEl>
                                          <p:spTgt spid="10243">
                                            <p:txEl>
                                              <p:pRg st="4" end="4"/>
                                            </p:txEl>
                                          </p:spTgt>
                                        </p:tgtEl>
                                        <p:attrNameLst>
                                          <p:attrName>style.visibility</p:attrName>
                                        </p:attrNameLst>
                                      </p:cBhvr>
                                      <p:to>
                                        <p:strVal val="visible"/>
                                      </p:to>
                                    </p:set>
                                    <p:anim calcmode="lin" valueType="num">
                                      <p:cBhvr>
                                        <p:cTn id="35" dur="5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1024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allAtOnce" animBg="1"/>
      <p:bldP spid="10243" grpId="1"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p:cNvSpPr txBox="1">
            <a:spLocks noChangeArrowheads="1"/>
          </p:cNvSpPr>
          <p:nvPr/>
        </p:nvSpPr>
        <p:spPr bwMode="auto">
          <a:xfrm>
            <a:off x="351935" y="1507391"/>
            <a:ext cx="8458200" cy="4815421"/>
          </a:xfrm>
          <a:prstGeom prst="rect">
            <a:avLst/>
          </a:prstGeom>
          <a:solidFill>
            <a:schemeClr val="accent1">
              <a:lumMod val="20000"/>
              <a:lumOff val="80000"/>
            </a:schemeClr>
          </a:solidFill>
          <a:ln w="9525">
            <a:noFill/>
            <a:miter lim="800000"/>
            <a:headEnd/>
            <a:tailEnd/>
          </a:ln>
          <a:effectLst/>
        </p:spPr>
        <p:txBody>
          <a:bodyPr wrap="square">
            <a:spAutoFit/>
          </a:bodyPr>
          <a:lstStyle/>
          <a:p>
            <a:pPr marL="571500" indent="-571500" eaLnBrk="0" fontAlgn="base" hangingPunct="0">
              <a:lnSpc>
                <a:spcPct val="130000"/>
              </a:lnSpc>
              <a:spcBef>
                <a:spcPct val="0"/>
              </a:spcBef>
              <a:spcAft>
                <a:spcPct val="0"/>
              </a:spcAft>
              <a:buFont typeface="Wingdings" panose="05000000000000000000" pitchFamily="2" charset="2"/>
              <a:buChar char="Ø"/>
              <a:defRPr/>
            </a:pPr>
            <a:r>
              <a:rPr lang="en-US" sz="4000" b="1" dirty="0">
                <a:solidFill>
                  <a:srgbClr val="FF0000"/>
                </a:solidFill>
                <a:effectLst>
                  <a:outerShdw blurRad="38100" dist="38100" dir="2700000" algn="tl">
                    <a:srgbClr val="000000"/>
                  </a:outerShdw>
                </a:effectLst>
              </a:rPr>
              <a:t>The Church Is Purchased</a:t>
            </a:r>
          </a:p>
          <a:p>
            <a:pPr marL="571500" indent="-571500" eaLnBrk="0" fontAlgn="base" hangingPunct="0">
              <a:lnSpc>
                <a:spcPct val="130000"/>
              </a:lnSpc>
              <a:spcBef>
                <a:spcPct val="0"/>
              </a:spcBef>
              <a:spcAft>
                <a:spcPct val="0"/>
              </a:spcAft>
              <a:buFont typeface="Wingdings" panose="05000000000000000000" pitchFamily="2" charset="2"/>
              <a:buChar char="Ø"/>
              <a:defRPr/>
            </a:pPr>
            <a:r>
              <a:rPr lang="en-US" sz="4000" b="1" dirty="0">
                <a:solidFill>
                  <a:srgbClr val="FF0000"/>
                </a:solidFill>
                <a:effectLst>
                  <a:outerShdw blurRad="38100" dist="38100" dir="2700000" algn="tl">
                    <a:srgbClr val="000000"/>
                  </a:outerShdw>
                </a:effectLst>
              </a:rPr>
              <a:t>We Are Purchased</a:t>
            </a:r>
          </a:p>
          <a:p>
            <a:pPr marL="571500" indent="-571500" eaLnBrk="0" fontAlgn="base" hangingPunct="0">
              <a:lnSpc>
                <a:spcPct val="130000"/>
              </a:lnSpc>
              <a:spcBef>
                <a:spcPct val="0"/>
              </a:spcBef>
              <a:spcAft>
                <a:spcPct val="0"/>
              </a:spcAft>
              <a:buFont typeface="Wingdings" panose="05000000000000000000" pitchFamily="2" charset="2"/>
              <a:buChar char="Ø"/>
              <a:defRPr/>
            </a:pPr>
            <a:r>
              <a:rPr lang="en-US" sz="4000" b="1" dirty="0">
                <a:solidFill>
                  <a:srgbClr val="FF0000"/>
                </a:solidFill>
                <a:effectLst>
                  <a:outerShdw blurRad="38100" dist="38100" dir="2700000" algn="tl">
                    <a:srgbClr val="000000"/>
                  </a:outerShdw>
                </a:effectLst>
              </a:rPr>
              <a:t>New Testament Dedicated</a:t>
            </a:r>
          </a:p>
          <a:p>
            <a:pPr marL="571500" indent="-571500" eaLnBrk="0" fontAlgn="base" hangingPunct="0">
              <a:lnSpc>
                <a:spcPct val="130000"/>
              </a:lnSpc>
              <a:spcBef>
                <a:spcPct val="0"/>
              </a:spcBef>
              <a:spcAft>
                <a:spcPct val="0"/>
              </a:spcAft>
              <a:buFont typeface="Wingdings" panose="05000000000000000000" pitchFamily="2" charset="2"/>
              <a:buChar char="Ø"/>
              <a:defRPr/>
            </a:pPr>
            <a:r>
              <a:rPr lang="en-US" sz="4000" b="1" dirty="0">
                <a:solidFill>
                  <a:srgbClr val="FF0000"/>
                </a:solidFill>
                <a:effectLst>
                  <a:outerShdw blurRad="38100" dist="38100" dir="2700000" algn="tl">
                    <a:srgbClr val="000000"/>
                  </a:outerShdw>
                </a:effectLst>
              </a:rPr>
              <a:t>Lord’s Supper A Memorial</a:t>
            </a:r>
          </a:p>
          <a:p>
            <a:pPr marL="571500" indent="-571500" eaLnBrk="0" fontAlgn="base" hangingPunct="0">
              <a:lnSpc>
                <a:spcPct val="130000"/>
              </a:lnSpc>
              <a:spcBef>
                <a:spcPct val="0"/>
              </a:spcBef>
              <a:spcAft>
                <a:spcPct val="0"/>
              </a:spcAft>
              <a:buFont typeface="Wingdings" panose="05000000000000000000" pitchFamily="2" charset="2"/>
              <a:buChar char="Ø"/>
              <a:defRPr/>
            </a:pPr>
            <a:r>
              <a:rPr lang="en-US" sz="4000" b="1" dirty="0">
                <a:solidFill>
                  <a:srgbClr val="FF0000"/>
                </a:solidFill>
                <a:effectLst>
                  <a:outerShdw blurRad="38100" dist="38100" dir="2700000" algn="tl">
                    <a:srgbClr val="000000"/>
                  </a:outerShdw>
                </a:effectLst>
              </a:rPr>
              <a:t>We Show Respect By How We Live</a:t>
            </a:r>
          </a:p>
        </p:txBody>
      </p:sp>
      <p:sp>
        <p:nvSpPr>
          <p:cNvPr id="3" name="Rectangle 2"/>
          <p:cNvSpPr/>
          <p:nvPr/>
        </p:nvSpPr>
        <p:spPr>
          <a:xfrm>
            <a:off x="590747" y="143470"/>
            <a:ext cx="8001000"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rPr>
              <a:t>The Blood Of Christ</a:t>
            </a:r>
          </a:p>
        </p:txBody>
      </p:sp>
      <p:sp>
        <p:nvSpPr>
          <p:cNvPr id="4" name="Slide Number Placeholder 3"/>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16</a:t>
            </a:fld>
            <a:endParaRPr lang="en-US">
              <a:solidFill>
                <a:prstClr val="black">
                  <a:tint val="75000"/>
                </a:prstClr>
              </a:solidFill>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10243">
                                            <p:bg/>
                                          </p:spTgt>
                                        </p:tgtEl>
                                        <p:attrNameLst>
                                          <p:attrName>style.visibility</p:attrName>
                                        </p:attrNameLst>
                                      </p:cBhvr>
                                      <p:to>
                                        <p:strVal val="visible"/>
                                      </p:to>
                                    </p:set>
                                    <p:anim calcmode="lin" valueType="num">
                                      <p:cBhvr>
                                        <p:cTn id="7" dur="500" fill="hold"/>
                                        <p:tgtEl>
                                          <p:spTgt spid="10243">
                                            <p:bg/>
                                          </p:spTgt>
                                        </p:tgtEl>
                                        <p:attrNameLst>
                                          <p:attrName>ppt_w</p:attrName>
                                        </p:attrNameLst>
                                      </p:cBhvr>
                                      <p:tavLst>
                                        <p:tav tm="0">
                                          <p:val>
                                            <p:fltVal val="0"/>
                                          </p:val>
                                        </p:tav>
                                        <p:tav tm="100000">
                                          <p:val>
                                            <p:strVal val="#ppt_w"/>
                                          </p:val>
                                        </p:tav>
                                      </p:tavLst>
                                    </p:anim>
                                    <p:anim calcmode="lin" valueType="num">
                                      <p:cBhvr>
                                        <p:cTn id="8" dur="500" fill="hold"/>
                                        <p:tgtEl>
                                          <p:spTgt spid="10243">
                                            <p:bg/>
                                          </p:spTgt>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3" presetClass="entr" presetSubtype="16" fill="hold" nodeType="after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 calcmode="lin" valueType="num">
                                      <p:cBhvr>
                                        <p:cTn id="12" dur="5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1024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nodeType="clickEffect">
                                  <p:stCondLst>
                                    <p:cond delay="0"/>
                                  </p:stCondLst>
                                  <p:childTnLst>
                                    <p:set>
                                      <p:cBhvr>
                                        <p:cTn id="17" dur="1" fill="hold">
                                          <p:stCondLst>
                                            <p:cond delay="0"/>
                                          </p:stCondLst>
                                        </p:cTn>
                                        <p:tgtEl>
                                          <p:spTgt spid="10243">
                                            <p:txEl>
                                              <p:pRg st="1" end="1"/>
                                            </p:txEl>
                                          </p:spTgt>
                                        </p:tgtEl>
                                        <p:attrNameLst>
                                          <p:attrName>style.visibility</p:attrName>
                                        </p:attrNameLst>
                                      </p:cBhvr>
                                      <p:to>
                                        <p:strVal val="visible"/>
                                      </p:to>
                                    </p:set>
                                    <p:anim calcmode="lin" valueType="num">
                                      <p:cBhvr>
                                        <p:cTn id="18" dur="500" fill="hold"/>
                                        <p:tgtEl>
                                          <p:spTgt spid="10243">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1024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nodeType="clickEffect">
                                  <p:stCondLst>
                                    <p:cond delay="0"/>
                                  </p:stCondLst>
                                  <p:childTnLst>
                                    <p:set>
                                      <p:cBhvr>
                                        <p:cTn id="23" dur="1" fill="hold">
                                          <p:stCondLst>
                                            <p:cond delay="0"/>
                                          </p:stCondLst>
                                        </p:cTn>
                                        <p:tgtEl>
                                          <p:spTgt spid="10243">
                                            <p:txEl>
                                              <p:pRg st="2" end="2"/>
                                            </p:txEl>
                                          </p:spTgt>
                                        </p:tgtEl>
                                        <p:attrNameLst>
                                          <p:attrName>style.visibility</p:attrName>
                                        </p:attrNameLst>
                                      </p:cBhvr>
                                      <p:to>
                                        <p:strVal val="visible"/>
                                      </p:to>
                                    </p:set>
                                    <p:anim calcmode="lin" valueType="num">
                                      <p:cBhvr>
                                        <p:cTn id="24" dur="500" fill="hold"/>
                                        <p:tgtEl>
                                          <p:spTgt spid="10243">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1024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nodeType="clickEffect">
                                  <p:stCondLst>
                                    <p:cond delay="0"/>
                                  </p:stCondLst>
                                  <p:childTnLst>
                                    <p:set>
                                      <p:cBhvr>
                                        <p:cTn id="29" dur="1" fill="hold">
                                          <p:stCondLst>
                                            <p:cond delay="0"/>
                                          </p:stCondLst>
                                        </p:cTn>
                                        <p:tgtEl>
                                          <p:spTgt spid="10243">
                                            <p:txEl>
                                              <p:pRg st="3" end="3"/>
                                            </p:txEl>
                                          </p:spTgt>
                                        </p:tgtEl>
                                        <p:attrNameLst>
                                          <p:attrName>style.visibility</p:attrName>
                                        </p:attrNameLst>
                                      </p:cBhvr>
                                      <p:to>
                                        <p:strVal val="visible"/>
                                      </p:to>
                                    </p:set>
                                    <p:anim calcmode="lin" valueType="num">
                                      <p:cBhvr>
                                        <p:cTn id="30" dur="500" fill="hold"/>
                                        <p:tgtEl>
                                          <p:spTgt spid="10243">
                                            <p:txEl>
                                              <p:pRg st="3" end="3"/>
                                            </p:txEl>
                                          </p:spTgt>
                                        </p:tgtEl>
                                        <p:attrNameLst>
                                          <p:attrName>ppt_w</p:attrName>
                                        </p:attrNameLst>
                                      </p:cBhvr>
                                      <p:tavLst>
                                        <p:tav tm="0">
                                          <p:val>
                                            <p:fltVal val="0"/>
                                          </p:val>
                                        </p:tav>
                                        <p:tav tm="100000">
                                          <p:val>
                                            <p:strVal val="#ppt_w"/>
                                          </p:val>
                                        </p:tav>
                                      </p:tavLst>
                                    </p:anim>
                                    <p:anim calcmode="lin" valueType="num">
                                      <p:cBhvr>
                                        <p:cTn id="31" dur="500" fill="hold"/>
                                        <p:tgtEl>
                                          <p:spTgt spid="1024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nodeType="clickEffect">
                                  <p:stCondLst>
                                    <p:cond delay="0"/>
                                  </p:stCondLst>
                                  <p:childTnLst>
                                    <p:set>
                                      <p:cBhvr>
                                        <p:cTn id="35" dur="1" fill="hold">
                                          <p:stCondLst>
                                            <p:cond delay="0"/>
                                          </p:stCondLst>
                                        </p:cTn>
                                        <p:tgtEl>
                                          <p:spTgt spid="10243">
                                            <p:txEl>
                                              <p:pRg st="4" end="4"/>
                                            </p:txEl>
                                          </p:spTgt>
                                        </p:tgtEl>
                                        <p:attrNameLst>
                                          <p:attrName>style.visibility</p:attrName>
                                        </p:attrNameLst>
                                      </p:cBhvr>
                                      <p:to>
                                        <p:strVal val="visible"/>
                                      </p:to>
                                    </p:set>
                                    <p:anim calcmode="lin" valueType="num">
                                      <p:cBhvr>
                                        <p:cTn id="36" dur="5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37" dur="500" fill="hold"/>
                                        <p:tgtEl>
                                          <p:spTgt spid="1024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allAtOnce"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p:cNvSpPr txBox="1">
            <a:spLocks noChangeArrowheads="1"/>
          </p:cNvSpPr>
          <p:nvPr/>
        </p:nvSpPr>
        <p:spPr bwMode="auto">
          <a:xfrm>
            <a:off x="351935" y="1507391"/>
            <a:ext cx="8458200" cy="3293209"/>
          </a:xfrm>
          <a:prstGeom prst="rect">
            <a:avLst/>
          </a:prstGeom>
          <a:solidFill>
            <a:schemeClr val="accent1">
              <a:lumMod val="20000"/>
              <a:lumOff val="80000"/>
            </a:schemeClr>
          </a:solidFill>
          <a:ln w="9525">
            <a:noFill/>
            <a:miter lim="800000"/>
            <a:headEnd/>
            <a:tailEnd/>
          </a:ln>
          <a:effectLst/>
        </p:spPr>
        <p:txBody>
          <a:bodyPr wrap="square">
            <a:spAutoFit/>
          </a:bodyPr>
          <a:lstStyle/>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1. His Crucifixion</a:t>
            </a:r>
          </a:p>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2. Why His Blood Was Shed</a:t>
            </a:r>
          </a:p>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3. For Whom It Was Shed</a:t>
            </a:r>
          </a:p>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4. The Blood Must Be Applied</a:t>
            </a:r>
          </a:p>
        </p:txBody>
      </p:sp>
      <p:sp>
        <p:nvSpPr>
          <p:cNvPr id="3" name="Rectangle 2"/>
          <p:cNvSpPr/>
          <p:nvPr/>
        </p:nvSpPr>
        <p:spPr>
          <a:xfrm>
            <a:off x="771035" y="228600"/>
            <a:ext cx="7619999"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rPr>
              <a:t>The Blood Of Christ</a:t>
            </a:r>
          </a:p>
        </p:txBody>
      </p:sp>
      <p:sp>
        <p:nvSpPr>
          <p:cNvPr id="4" name="Slide Number Placeholder 3"/>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2</a:t>
            </a:fld>
            <a:endParaRPr lang="en-US">
              <a:solidFill>
                <a:prstClr val="black">
                  <a:tint val="75000"/>
                </a:prstClr>
              </a:solidFill>
            </a:endParaRPr>
          </a:p>
        </p:txBody>
      </p:sp>
    </p:spTree>
  </p:cSld>
  <p:clrMapOvr>
    <a:masterClrMapping/>
  </p:clrMapOvr>
  <p:transition spd="slow">
    <p:circl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895546" y="143470"/>
            <a:ext cx="7391400"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rPr>
              <a:t>The Blood Applied</a:t>
            </a:r>
          </a:p>
        </p:txBody>
      </p:sp>
      <p:sp>
        <p:nvSpPr>
          <p:cNvPr id="9" name="Text Box 1032"/>
          <p:cNvSpPr txBox="1">
            <a:spLocks noChangeArrowheads="1"/>
          </p:cNvSpPr>
          <p:nvPr/>
        </p:nvSpPr>
        <p:spPr bwMode="auto">
          <a:xfrm>
            <a:off x="76200" y="1066800"/>
            <a:ext cx="3962400" cy="5755422"/>
          </a:xfrm>
          <a:prstGeom prst="rect">
            <a:avLst/>
          </a:prstGeom>
          <a:noFill/>
          <a:ln w="9525">
            <a:noFill/>
            <a:miter lim="800000"/>
            <a:headEnd/>
            <a:tailEnd/>
          </a:ln>
        </p:spPr>
        <p:txBody>
          <a:bodyPr wrap="square">
            <a:spAutoFit/>
          </a:bodyPr>
          <a:lstStyle/>
          <a:p>
            <a:pPr algn="ctr" eaLnBrk="0" fontAlgn="base" hangingPunct="0">
              <a:spcBef>
                <a:spcPct val="0"/>
              </a:spcBef>
              <a:spcAft>
                <a:spcPct val="0"/>
              </a:spcAft>
            </a:pPr>
            <a:r>
              <a:rPr lang="en-US" sz="3200" b="1" dirty="0">
                <a:solidFill>
                  <a:srgbClr val="FF0000"/>
                </a:solidFill>
                <a:effectLst>
                  <a:outerShdw blurRad="38100" dist="38100" dir="2700000" algn="tl">
                    <a:srgbClr val="000000">
                      <a:alpha val="43137"/>
                    </a:srgbClr>
                  </a:outerShdw>
                </a:effectLst>
                <a:latin typeface="Tahoma" pitchFamily="34" charset="0"/>
                <a:ea typeface="Tahoma" pitchFamily="34" charset="0"/>
                <a:cs typeface="Tahoma" pitchFamily="34" charset="0"/>
              </a:rPr>
              <a:t>What</a:t>
            </a:r>
          </a:p>
          <a:p>
            <a:pPr algn="ctr" eaLnBrk="0" fontAlgn="base" hangingPunct="0">
              <a:spcBef>
                <a:spcPct val="0"/>
              </a:spcBef>
              <a:spcAft>
                <a:spcPct val="0"/>
              </a:spcAft>
            </a:pPr>
            <a:endParaRPr lang="en-US" sz="2800" dirty="0">
              <a:latin typeface="Tahoma" pitchFamily="34" charset="0"/>
              <a:ea typeface="Tahoma" pitchFamily="34" charset="0"/>
              <a:cs typeface="Tahoma" pitchFamily="34" charset="0"/>
            </a:endParaRPr>
          </a:p>
          <a:p>
            <a:pPr algn="ctr" eaLnBrk="0" fontAlgn="base" hangingPunct="0">
              <a:spcBef>
                <a:spcPct val="0"/>
              </a:spcBef>
              <a:spcAft>
                <a:spcPct val="0"/>
              </a:spcAft>
            </a:pPr>
            <a:r>
              <a:rPr lang="en-US" sz="2800" dirty="0">
                <a:latin typeface="Tahoma" pitchFamily="34" charset="0"/>
                <a:ea typeface="Tahoma" pitchFamily="34" charset="0"/>
                <a:cs typeface="Tahoma" pitchFamily="34" charset="0"/>
              </a:rPr>
              <a:t>Revelation 1:5,</a:t>
            </a:r>
            <a:br>
              <a:rPr lang="en-US" sz="2800" dirty="0">
                <a:latin typeface="Tahoma" pitchFamily="34" charset="0"/>
                <a:ea typeface="Tahoma" pitchFamily="34" charset="0"/>
                <a:cs typeface="Tahoma" pitchFamily="34" charset="0"/>
              </a:rPr>
            </a:br>
            <a:r>
              <a:rPr lang="en-US" sz="2800" i="1" dirty="0">
                <a:latin typeface="Tahoma" pitchFamily="34" charset="0"/>
                <a:ea typeface="Tahoma" pitchFamily="34" charset="0"/>
                <a:cs typeface="Tahoma" pitchFamily="34" charset="0"/>
              </a:rPr>
              <a:t>“And from Jesus Christ, who is the faithful witness, and the first begotten of the dead, and the prince of the kings of the earth. Unto him that loved us, and </a:t>
            </a:r>
            <a:r>
              <a:rPr lang="en-US" sz="2800" i="1" u="sng" dirty="0">
                <a:latin typeface="Tahoma" pitchFamily="34" charset="0"/>
                <a:ea typeface="Tahoma" pitchFamily="34" charset="0"/>
                <a:cs typeface="Tahoma" pitchFamily="34" charset="0"/>
              </a:rPr>
              <a:t>washed us from our sins in his own blood” </a:t>
            </a:r>
            <a:r>
              <a:rPr lang="en-US" sz="2000" i="1" dirty="0">
                <a:latin typeface="Tahoma" pitchFamily="34" charset="0"/>
                <a:ea typeface="Tahoma" pitchFamily="34" charset="0"/>
                <a:cs typeface="Tahoma" pitchFamily="34" charset="0"/>
              </a:rPr>
              <a:t>KJV</a:t>
            </a:r>
            <a:endParaRPr lang="en-US" sz="2800" i="1" dirty="0">
              <a:latin typeface="Tahoma" pitchFamily="34" charset="0"/>
              <a:ea typeface="Tahoma" pitchFamily="34" charset="0"/>
              <a:cs typeface="Tahoma" pitchFamily="34" charset="0"/>
            </a:endParaRPr>
          </a:p>
        </p:txBody>
      </p:sp>
      <p:sp>
        <p:nvSpPr>
          <p:cNvPr id="10" name="Text Box 1032"/>
          <p:cNvSpPr txBox="1">
            <a:spLocks noChangeArrowheads="1"/>
          </p:cNvSpPr>
          <p:nvPr/>
        </p:nvSpPr>
        <p:spPr bwMode="auto">
          <a:xfrm>
            <a:off x="5867400" y="1066800"/>
            <a:ext cx="3124200" cy="4462760"/>
          </a:xfrm>
          <a:prstGeom prst="rect">
            <a:avLst/>
          </a:prstGeom>
          <a:noFill/>
          <a:ln w="9525">
            <a:noFill/>
            <a:miter lim="800000"/>
            <a:headEnd/>
            <a:tailEnd/>
          </a:ln>
        </p:spPr>
        <p:txBody>
          <a:bodyPr wrap="square">
            <a:spAutoFit/>
          </a:bodyPr>
          <a:lstStyle/>
          <a:p>
            <a:pPr algn="ctr" eaLnBrk="0" fontAlgn="base" hangingPunct="0">
              <a:spcBef>
                <a:spcPct val="0"/>
              </a:spcBef>
              <a:spcAft>
                <a:spcPct val="0"/>
              </a:spcAft>
            </a:pPr>
            <a:r>
              <a:rPr lang="en-US" sz="3200" b="1" dirty="0">
                <a:solidFill>
                  <a:srgbClr val="FF0000"/>
                </a:solidFill>
                <a:effectLst>
                  <a:outerShdw blurRad="38100" dist="38100" dir="2700000" algn="tl">
                    <a:srgbClr val="000000">
                      <a:alpha val="43137"/>
                    </a:srgbClr>
                  </a:outerShdw>
                </a:effectLst>
                <a:latin typeface="Tahoma" pitchFamily="34" charset="0"/>
                <a:ea typeface="Tahoma" pitchFamily="34" charset="0"/>
                <a:cs typeface="Tahoma" pitchFamily="34" charset="0"/>
              </a:rPr>
              <a:t>When </a:t>
            </a:r>
          </a:p>
          <a:p>
            <a:pPr algn="ctr" eaLnBrk="0" fontAlgn="base" hangingPunct="0">
              <a:spcBef>
                <a:spcPct val="0"/>
              </a:spcBef>
              <a:spcAft>
                <a:spcPct val="0"/>
              </a:spcAft>
            </a:pPr>
            <a:endParaRPr lang="en-US" sz="2800" i="1" dirty="0">
              <a:latin typeface="Tahoma" pitchFamily="34" charset="0"/>
              <a:ea typeface="Tahoma" pitchFamily="34" charset="0"/>
              <a:cs typeface="Tahoma" pitchFamily="34" charset="0"/>
            </a:endParaRPr>
          </a:p>
          <a:p>
            <a:pPr algn="ctr" eaLnBrk="0" fontAlgn="base" hangingPunct="0">
              <a:spcBef>
                <a:spcPct val="0"/>
              </a:spcBef>
              <a:spcAft>
                <a:spcPct val="0"/>
              </a:spcAft>
            </a:pPr>
            <a:r>
              <a:rPr lang="en-US" sz="2800" i="1" dirty="0">
                <a:latin typeface="Tahoma" pitchFamily="34" charset="0"/>
                <a:ea typeface="Tahoma" pitchFamily="34" charset="0"/>
                <a:cs typeface="Tahoma" pitchFamily="34" charset="0"/>
              </a:rPr>
              <a:t>Acts 22:16</a:t>
            </a:r>
          </a:p>
          <a:p>
            <a:pPr algn="ctr" eaLnBrk="0" fontAlgn="base" hangingPunct="0">
              <a:spcBef>
                <a:spcPct val="0"/>
              </a:spcBef>
              <a:spcAft>
                <a:spcPct val="0"/>
              </a:spcAft>
            </a:pPr>
            <a:r>
              <a:rPr lang="en-US" sz="2800" i="1" dirty="0">
                <a:latin typeface="Tahoma" pitchFamily="34" charset="0"/>
                <a:ea typeface="Tahoma" pitchFamily="34" charset="0"/>
                <a:cs typeface="Tahoma" pitchFamily="34" charset="0"/>
              </a:rPr>
              <a:t>“And now why tarriest thou? arise, and </a:t>
            </a:r>
            <a:r>
              <a:rPr lang="en-US" sz="2800" i="1" u="sng" dirty="0">
                <a:latin typeface="Tahoma" pitchFamily="34" charset="0"/>
                <a:ea typeface="Tahoma" pitchFamily="34" charset="0"/>
                <a:cs typeface="Tahoma" pitchFamily="34" charset="0"/>
              </a:rPr>
              <a:t>be baptized, and wash away thy sins</a:t>
            </a:r>
            <a:r>
              <a:rPr lang="en-US" sz="2800" i="1" dirty="0">
                <a:latin typeface="Tahoma" pitchFamily="34" charset="0"/>
                <a:ea typeface="Tahoma" pitchFamily="34" charset="0"/>
                <a:cs typeface="Tahoma" pitchFamily="34" charset="0"/>
              </a:rPr>
              <a:t>, calling on his name.”</a:t>
            </a:r>
          </a:p>
        </p:txBody>
      </p:sp>
      <p:sp>
        <p:nvSpPr>
          <p:cNvPr id="11" name="Right Arrow 10"/>
          <p:cNvSpPr/>
          <p:nvPr/>
        </p:nvSpPr>
        <p:spPr>
          <a:xfrm>
            <a:off x="3848100" y="2787045"/>
            <a:ext cx="2286000" cy="1283910"/>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3600" b="1" dirty="0">
                <a:solidFill>
                  <a:srgbClr val="FF0000"/>
                </a:solidFill>
                <a:effectLst>
                  <a:outerShdw blurRad="38100" dist="38100" dir="2700000" algn="tl">
                    <a:srgbClr val="000000">
                      <a:alpha val="43137"/>
                    </a:srgbClr>
                  </a:outerShdw>
                </a:effectLst>
              </a:rPr>
              <a:t>Washed</a:t>
            </a:r>
          </a:p>
        </p:txBody>
      </p:sp>
      <p:sp>
        <p:nvSpPr>
          <p:cNvPr id="12" name="Slide Number Placeholder 11"/>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3</a:t>
            </a:fld>
            <a:endParaRPr lang="en-US">
              <a:solidFill>
                <a:prstClr val="black">
                  <a:tint val="75000"/>
                </a:prstClr>
              </a:solidFill>
            </a:endParaRPr>
          </a:p>
        </p:txBody>
      </p:sp>
    </p:spTree>
  </p:cSld>
  <p:clrMapOvr>
    <a:masterClrMapping/>
  </p:clrMapOvr>
  <p:transition spd="slow">
    <p:circl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113935" y="143470"/>
            <a:ext cx="6934199"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rPr>
              <a:t>The Blood Applied</a:t>
            </a:r>
          </a:p>
        </p:txBody>
      </p:sp>
      <p:sp>
        <p:nvSpPr>
          <p:cNvPr id="9" name="Text Box 1032"/>
          <p:cNvSpPr txBox="1">
            <a:spLocks noChangeArrowheads="1"/>
          </p:cNvSpPr>
          <p:nvPr/>
        </p:nvSpPr>
        <p:spPr bwMode="auto">
          <a:xfrm>
            <a:off x="71487" y="1316475"/>
            <a:ext cx="3276600" cy="5509200"/>
          </a:xfrm>
          <a:prstGeom prst="rect">
            <a:avLst/>
          </a:prstGeom>
          <a:noFill/>
          <a:ln w="9525">
            <a:noFill/>
            <a:miter lim="800000"/>
            <a:headEnd/>
            <a:tailEnd/>
          </a:ln>
        </p:spPr>
        <p:txBody>
          <a:bodyPr wrap="square">
            <a:spAutoFit/>
          </a:bodyPr>
          <a:lstStyle/>
          <a:p>
            <a:pPr algn="ctr" eaLnBrk="0" fontAlgn="base" hangingPunct="0">
              <a:spcBef>
                <a:spcPct val="0"/>
              </a:spcBef>
              <a:spcAft>
                <a:spcPct val="0"/>
              </a:spcAft>
            </a:pPr>
            <a:r>
              <a:rPr lang="en-US" sz="3200" b="1" dirty="0">
                <a:solidFill>
                  <a:srgbClr val="FF0000"/>
                </a:solidFill>
                <a:effectLst>
                  <a:outerShdw blurRad="38100" dist="38100" dir="2700000" algn="tl">
                    <a:srgbClr val="000000">
                      <a:alpha val="43137"/>
                    </a:srgbClr>
                  </a:outerShdw>
                </a:effectLst>
                <a:latin typeface="Tahoma" pitchFamily="34" charset="0"/>
                <a:ea typeface="Tahoma" pitchFamily="34" charset="0"/>
                <a:cs typeface="Tahoma" pitchFamily="34" charset="0"/>
              </a:rPr>
              <a:t>What</a:t>
            </a:r>
          </a:p>
          <a:p>
            <a:pPr algn="ctr" eaLnBrk="0" fontAlgn="base" hangingPunct="0">
              <a:spcBef>
                <a:spcPct val="0"/>
              </a:spcBef>
              <a:spcAft>
                <a:spcPct val="0"/>
              </a:spcAft>
            </a:pPr>
            <a:endParaRPr lang="en-US" sz="3200" b="1" dirty="0">
              <a:solidFill>
                <a:srgbClr val="FF0000"/>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a:p>
            <a:pPr algn="ctr" eaLnBrk="0" fontAlgn="base" hangingPunct="0">
              <a:spcBef>
                <a:spcPct val="0"/>
              </a:spcBef>
              <a:spcAft>
                <a:spcPct val="0"/>
              </a:spcAft>
            </a:pPr>
            <a:r>
              <a:rPr lang="en-US" sz="3200" dirty="0">
                <a:latin typeface="Tahoma" pitchFamily="34" charset="0"/>
                <a:ea typeface="Tahoma" pitchFamily="34" charset="0"/>
                <a:cs typeface="Tahoma" pitchFamily="34" charset="0"/>
              </a:rPr>
              <a:t>Matthew 26:28,</a:t>
            </a:r>
          </a:p>
          <a:p>
            <a:pPr algn="ctr" eaLnBrk="0" fontAlgn="base" hangingPunct="0">
              <a:spcBef>
                <a:spcPct val="0"/>
              </a:spcBef>
              <a:spcAft>
                <a:spcPct val="0"/>
              </a:spcAft>
            </a:pPr>
            <a:r>
              <a:rPr lang="en-US" sz="3200" i="1" dirty="0">
                <a:latin typeface="Tahoma" pitchFamily="34" charset="0"/>
                <a:ea typeface="Tahoma" pitchFamily="34" charset="0"/>
                <a:cs typeface="Tahoma" pitchFamily="34" charset="0"/>
              </a:rPr>
              <a:t>“For this is My </a:t>
            </a:r>
            <a:r>
              <a:rPr lang="en-US" sz="3200" i="1" u="sng" dirty="0">
                <a:latin typeface="Tahoma" pitchFamily="34" charset="0"/>
                <a:ea typeface="Tahoma" pitchFamily="34" charset="0"/>
                <a:cs typeface="Tahoma" pitchFamily="34" charset="0"/>
              </a:rPr>
              <a:t>blood</a:t>
            </a:r>
            <a:r>
              <a:rPr lang="en-US" sz="3200" i="1" dirty="0">
                <a:latin typeface="Tahoma" pitchFamily="34" charset="0"/>
                <a:ea typeface="Tahoma" pitchFamily="34" charset="0"/>
                <a:cs typeface="Tahoma" pitchFamily="34" charset="0"/>
              </a:rPr>
              <a:t> of the covenant, which is poured out for many </a:t>
            </a:r>
            <a:r>
              <a:rPr lang="en-US" sz="3200" i="1" u="sng" dirty="0">
                <a:latin typeface="Tahoma" pitchFamily="34" charset="0"/>
                <a:ea typeface="Tahoma" pitchFamily="34" charset="0"/>
                <a:cs typeface="Tahoma" pitchFamily="34" charset="0"/>
              </a:rPr>
              <a:t>for forgiveness of sins</a:t>
            </a:r>
            <a:r>
              <a:rPr lang="en-US" sz="3200" i="1" dirty="0">
                <a:latin typeface="Tahoma" pitchFamily="34" charset="0"/>
                <a:ea typeface="Tahoma" pitchFamily="34" charset="0"/>
                <a:cs typeface="Tahoma" pitchFamily="34" charset="0"/>
              </a:rPr>
              <a:t>.”</a:t>
            </a:r>
          </a:p>
          <a:p>
            <a:pPr algn="ctr" eaLnBrk="0" fontAlgn="base" hangingPunct="0">
              <a:spcBef>
                <a:spcPct val="0"/>
              </a:spcBef>
              <a:spcAft>
                <a:spcPct val="0"/>
              </a:spcAft>
            </a:pPr>
            <a:r>
              <a:rPr lang="en-US" sz="2400" i="1" dirty="0">
                <a:latin typeface="Tahoma" pitchFamily="34" charset="0"/>
                <a:ea typeface="Tahoma" pitchFamily="34" charset="0"/>
                <a:cs typeface="Tahoma" pitchFamily="34" charset="0"/>
              </a:rPr>
              <a:t>NASU</a:t>
            </a:r>
          </a:p>
        </p:txBody>
      </p:sp>
      <p:sp>
        <p:nvSpPr>
          <p:cNvPr id="10" name="Text Box 1032"/>
          <p:cNvSpPr txBox="1">
            <a:spLocks noChangeArrowheads="1"/>
          </p:cNvSpPr>
          <p:nvPr/>
        </p:nvSpPr>
        <p:spPr bwMode="auto">
          <a:xfrm>
            <a:off x="5638800" y="1316475"/>
            <a:ext cx="3429000" cy="5386090"/>
          </a:xfrm>
          <a:prstGeom prst="rect">
            <a:avLst/>
          </a:prstGeom>
          <a:noFill/>
          <a:ln w="9525">
            <a:noFill/>
            <a:miter lim="800000"/>
            <a:headEnd/>
            <a:tailEnd/>
          </a:ln>
        </p:spPr>
        <p:txBody>
          <a:bodyPr wrap="square">
            <a:spAutoFit/>
          </a:bodyPr>
          <a:lstStyle/>
          <a:p>
            <a:pPr algn="ctr" eaLnBrk="0" fontAlgn="base" hangingPunct="0">
              <a:spcBef>
                <a:spcPct val="0"/>
              </a:spcBef>
              <a:spcAft>
                <a:spcPct val="0"/>
              </a:spcAft>
            </a:pPr>
            <a:r>
              <a:rPr lang="en-US" sz="3200" b="1" dirty="0">
                <a:solidFill>
                  <a:srgbClr val="FF0000"/>
                </a:solidFill>
                <a:effectLst>
                  <a:outerShdw blurRad="38100" dist="38100" dir="2700000" algn="tl">
                    <a:srgbClr val="000000">
                      <a:alpha val="43137"/>
                    </a:srgbClr>
                  </a:outerShdw>
                </a:effectLst>
                <a:latin typeface="Tahoma" pitchFamily="34" charset="0"/>
                <a:ea typeface="Tahoma" pitchFamily="34" charset="0"/>
                <a:cs typeface="Tahoma" pitchFamily="34" charset="0"/>
              </a:rPr>
              <a:t>When</a:t>
            </a:r>
          </a:p>
          <a:p>
            <a:pPr algn="ctr" eaLnBrk="0" fontAlgn="base" hangingPunct="0">
              <a:spcBef>
                <a:spcPct val="0"/>
              </a:spcBef>
              <a:spcAft>
                <a:spcPct val="0"/>
              </a:spcAft>
            </a:pPr>
            <a:br>
              <a:rPr lang="en-US" sz="3200" dirty="0">
                <a:latin typeface="Tahoma" pitchFamily="34" charset="0"/>
                <a:ea typeface="Tahoma" pitchFamily="34" charset="0"/>
                <a:cs typeface="Tahoma" pitchFamily="34" charset="0"/>
              </a:rPr>
            </a:br>
            <a:r>
              <a:rPr lang="en-US" sz="3200" dirty="0">
                <a:latin typeface="Tahoma" pitchFamily="34" charset="0"/>
                <a:ea typeface="Tahoma" pitchFamily="34" charset="0"/>
                <a:cs typeface="Tahoma" pitchFamily="34" charset="0"/>
              </a:rPr>
              <a:t>Acts 2:38,</a:t>
            </a:r>
          </a:p>
          <a:p>
            <a:pPr algn="ctr" eaLnBrk="0" fontAlgn="base" hangingPunct="0">
              <a:spcBef>
                <a:spcPct val="0"/>
              </a:spcBef>
              <a:spcAft>
                <a:spcPct val="0"/>
              </a:spcAft>
            </a:pPr>
            <a:r>
              <a:rPr lang="en-US" sz="3200" i="1" dirty="0">
                <a:latin typeface="Tahoma" pitchFamily="34" charset="0"/>
                <a:ea typeface="Tahoma" pitchFamily="34" charset="0"/>
                <a:cs typeface="Tahoma" pitchFamily="34" charset="0"/>
              </a:rPr>
              <a:t>“Repent, and each of you be </a:t>
            </a:r>
            <a:r>
              <a:rPr lang="en-US" sz="3200" i="1" u="sng" dirty="0">
                <a:latin typeface="Tahoma" pitchFamily="34" charset="0"/>
                <a:ea typeface="Tahoma" pitchFamily="34" charset="0"/>
                <a:cs typeface="Tahoma" pitchFamily="34" charset="0"/>
              </a:rPr>
              <a:t>baptized</a:t>
            </a:r>
            <a:r>
              <a:rPr lang="en-US" sz="3200" i="1" dirty="0">
                <a:latin typeface="Tahoma" pitchFamily="34" charset="0"/>
                <a:ea typeface="Tahoma" pitchFamily="34" charset="0"/>
                <a:cs typeface="Tahoma" pitchFamily="34" charset="0"/>
              </a:rPr>
              <a:t> in the name of Jesus Christ </a:t>
            </a:r>
            <a:r>
              <a:rPr lang="en-US" sz="3200" i="1" u="sng" dirty="0">
                <a:latin typeface="Tahoma" pitchFamily="34" charset="0"/>
                <a:ea typeface="Tahoma" pitchFamily="34" charset="0"/>
                <a:cs typeface="Tahoma" pitchFamily="34" charset="0"/>
              </a:rPr>
              <a:t>for the forgiveness of your sins</a:t>
            </a:r>
            <a:r>
              <a:rPr lang="en-US" sz="3200" i="1" dirty="0">
                <a:latin typeface="Tahoma" pitchFamily="34" charset="0"/>
                <a:ea typeface="Tahoma" pitchFamily="34" charset="0"/>
                <a:cs typeface="Tahoma" pitchFamily="34" charset="0"/>
              </a:rPr>
              <a:t>”</a:t>
            </a:r>
          </a:p>
          <a:p>
            <a:pPr algn="ctr" eaLnBrk="0" fontAlgn="base" hangingPunct="0">
              <a:spcBef>
                <a:spcPct val="0"/>
              </a:spcBef>
              <a:spcAft>
                <a:spcPct val="0"/>
              </a:spcAft>
            </a:pPr>
            <a:r>
              <a:rPr lang="en-US" sz="2400" i="1" dirty="0">
                <a:latin typeface="Tahoma" pitchFamily="34" charset="0"/>
                <a:ea typeface="Tahoma" pitchFamily="34" charset="0"/>
                <a:cs typeface="Tahoma" pitchFamily="34" charset="0"/>
              </a:rPr>
              <a:t>NASU</a:t>
            </a:r>
            <a:endParaRPr lang="en-US" i="1" dirty="0">
              <a:latin typeface="Tahoma" pitchFamily="34" charset="0"/>
              <a:ea typeface="Tahoma" pitchFamily="34" charset="0"/>
              <a:cs typeface="Tahoma" pitchFamily="34" charset="0"/>
            </a:endParaRPr>
          </a:p>
        </p:txBody>
      </p:sp>
      <p:sp>
        <p:nvSpPr>
          <p:cNvPr id="11" name="Right Arrow 10"/>
          <p:cNvSpPr/>
          <p:nvPr/>
        </p:nvSpPr>
        <p:spPr>
          <a:xfrm>
            <a:off x="3247535" y="2279749"/>
            <a:ext cx="2819400" cy="213985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200" b="1" dirty="0">
                <a:solidFill>
                  <a:srgbClr val="FF0000"/>
                </a:solidFill>
                <a:effectLst>
                  <a:outerShdw blurRad="38100" dist="38100" dir="2700000" algn="tl">
                    <a:srgbClr val="000000">
                      <a:alpha val="43137"/>
                    </a:srgbClr>
                  </a:outerShdw>
                </a:effectLst>
              </a:rPr>
              <a:t>Forgiveness of Sins</a:t>
            </a:r>
          </a:p>
        </p:txBody>
      </p:sp>
      <p:sp>
        <p:nvSpPr>
          <p:cNvPr id="6" name="Slide Number Placeholder 5"/>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4</a:t>
            </a:fld>
            <a:endParaRPr lang="en-US">
              <a:solidFill>
                <a:prstClr val="black">
                  <a:tint val="75000"/>
                </a:prstClr>
              </a:solidFill>
            </a:endParaRPr>
          </a:p>
        </p:txBody>
      </p:sp>
    </p:spTree>
  </p:cSld>
  <p:clrMapOvr>
    <a:masterClrMapping/>
  </p:clrMapOvr>
  <p:transition spd="slow">
    <p:circl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79493" y="143470"/>
            <a:ext cx="6385017" cy="92333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a:noFill/>
          </a:ln>
          <a:effectLst>
            <a:softEdge rad="31750"/>
          </a:effectLst>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5400" b="1" i="0" u="none" strike="noStrike" kern="1200" cap="none" spc="50" normalizeH="0" baseline="0" noProof="0" dirty="0">
                <a:ln w="11430"/>
                <a:gradFill>
                  <a:gsLst>
                    <a:gs pos="25000">
                      <a:srgbClr val="C0504D">
                        <a:satMod val="155000"/>
                      </a:srgbClr>
                    </a:gs>
                    <a:gs pos="100000">
                      <a:srgbClr val="C0504D">
                        <a:shade val="45000"/>
                        <a:satMod val="165000"/>
                      </a:srgbClr>
                    </a:gs>
                  </a:gsLst>
                  <a:lin ang="5400000"/>
                </a:gradFill>
                <a:effectLst/>
                <a:uLnTx/>
                <a:uFillTx/>
                <a:latin typeface="Arial" charset="0"/>
                <a:ea typeface="+mn-ea"/>
                <a:cs typeface="+mn-cs"/>
              </a:rPr>
              <a:t>The Blood Applied</a:t>
            </a:r>
          </a:p>
        </p:txBody>
      </p:sp>
      <p:grpSp>
        <p:nvGrpSpPr>
          <p:cNvPr id="2" name="Group 15"/>
          <p:cNvGrpSpPr>
            <a:grpSpLocks/>
          </p:cNvGrpSpPr>
          <p:nvPr/>
        </p:nvGrpSpPr>
        <p:grpSpPr bwMode="auto">
          <a:xfrm>
            <a:off x="0" y="1322388"/>
            <a:ext cx="9144000" cy="3664128"/>
            <a:chOff x="0" y="1321600"/>
            <a:chExt cx="9144000" cy="3665353"/>
          </a:xfrm>
        </p:grpSpPr>
        <p:pic>
          <p:nvPicPr>
            <p:cNvPr id="7173" name="Picture 12" descr="Baptism.jpg"/>
            <p:cNvPicPr>
              <a:picLocks noChangeAspect="1"/>
            </p:cNvPicPr>
            <p:nvPr/>
          </p:nvPicPr>
          <p:blipFill>
            <a:blip r:embed="rId3" cstate="print"/>
            <a:srcRect/>
            <a:stretch>
              <a:fillRect/>
            </a:stretch>
          </p:blipFill>
          <p:spPr bwMode="auto">
            <a:xfrm>
              <a:off x="0" y="1321600"/>
              <a:ext cx="3581400" cy="3402800"/>
            </a:xfrm>
            <a:prstGeom prst="rect">
              <a:avLst/>
            </a:prstGeom>
            <a:noFill/>
            <a:ln w="9525">
              <a:noFill/>
              <a:miter lim="800000"/>
              <a:headEnd/>
              <a:tailEnd/>
            </a:ln>
          </p:spPr>
        </p:pic>
        <p:sp>
          <p:nvSpPr>
            <p:cNvPr id="12" name="TextBox 11"/>
            <p:cNvSpPr txBox="1"/>
            <p:nvPr/>
          </p:nvSpPr>
          <p:spPr>
            <a:xfrm>
              <a:off x="3581400" y="1323188"/>
              <a:ext cx="5562600" cy="3663765"/>
            </a:xfrm>
            <a:prstGeom prst="rect">
              <a:avLst/>
            </a:prstGeom>
            <a:solidFill>
              <a:schemeClr val="accent1">
                <a:lumMod val="20000"/>
                <a:lumOff val="80000"/>
                <a:alpha val="69804"/>
              </a:schemeClr>
            </a:solidFill>
          </p:spPr>
          <p:txBody>
            <a:bodyP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400" b="1" u="none" strike="noStrike" kern="1200" cap="none" spc="0" normalizeH="0" baseline="0" noProof="0" dirty="0">
                  <a:ln>
                    <a:noFill/>
                  </a:ln>
                  <a:solidFill>
                    <a:prstClr val="black"/>
                  </a:solidFill>
                  <a:effectLst/>
                  <a:uLnTx/>
                  <a:uFillTx/>
                  <a:latin typeface="Arial" pitchFamily="34" charset="0"/>
                  <a:ea typeface="+mn-ea"/>
                  <a:cs typeface="Arial" pitchFamily="34" charset="0"/>
                </a:rPr>
                <a:t>Romans 6:3-4, </a:t>
              </a:r>
              <a:r>
                <a:rPr kumimoji="0" lang="en-US" sz="2400" i="1"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24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Or are ye ignorant that all we who were </a:t>
              </a:r>
              <a:r>
                <a:rPr kumimoji="0" lang="en-US" sz="2400" b="1" i="1" u="sng" strike="noStrike" kern="1200" cap="none" spc="0" normalizeH="0" baseline="0" noProof="0" dirty="0">
                  <a:ln>
                    <a:noFill/>
                  </a:ln>
                  <a:solidFill>
                    <a:prstClr val="black"/>
                  </a:solidFill>
                  <a:effectLst/>
                  <a:uLnTx/>
                  <a:uFillTx/>
                  <a:latin typeface="Arial" pitchFamily="34" charset="0"/>
                  <a:ea typeface="+mn-ea"/>
                  <a:cs typeface="Arial" pitchFamily="34" charset="0"/>
                </a:rPr>
                <a:t>baptized into Christ Jesus </a:t>
              </a:r>
              <a:r>
                <a:rPr kumimoji="0" lang="en-US" sz="24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were </a:t>
              </a:r>
              <a:r>
                <a:rPr kumimoji="0" lang="en-US" sz="2800" b="1" i="1" u="sng" strike="noStrike" kern="1200" cap="none" spc="0" normalizeH="0" baseline="0" noProof="0" dirty="0">
                  <a:ln>
                    <a:noFill/>
                  </a:ln>
                  <a:solidFill>
                    <a:srgbClr val="FF0000"/>
                  </a:solidFill>
                  <a:effectLst/>
                  <a:uLnTx/>
                  <a:uFillTx/>
                  <a:latin typeface="Arial" pitchFamily="34" charset="0"/>
                  <a:ea typeface="+mn-ea"/>
                  <a:cs typeface="Arial" pitchFamily="34" charset="0"/>
                </a:rPr>
                <a:t>baptized into his death</a:t>
              </a:r>
              <a:r>
                <a:rPr kumimoji="0" lang="en-US" sz="24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 We were buried therefore with him through </a:t>
              </a:r>
              <a:r>
                <a:rPr kumimoji="0" lang="en-US" sz="2800" b="1" i="1" u="sng" strike="noStrike" kern="1200" cap="none" spc="0" normalizeH="0" baseline="0" noProof="0" dirty="0">
                  <a:ln>
                    <a:noFill/>
                  </a:ln>
                  <a:solidFill>
                    <a:srgbClr val="FF0000"/>
                  </a:solidFill>
                  <a:effectLst/>
                  <a:uLnTx/>
                  <a:uFillTx/>
                  <a:latin typeface="Arial" pitchFamily="34" charset="0"/>
                  <a:ea typeface="+mn-ea"/>
                  <a:cs typeface="Arial" pitchFamily="34" charset="0"/>
                </a:rPr>
                <a:t>baptism unto death</a:t>
              </a:r>
              <a:r>
                <a:rPr kumimoji="0" lang="en-US" sz="24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 that like as Christ was raised from the dead through the glory of the Father, so we also might walk in newness of life</a:t>
              </a:r>
              <a:r>
                <a:rPr kumimoji="0" lang="en-US" sz="2400" i="1"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p:txBody>
        </p:sp>
      </p:grpSp>
      <p:sp>
        <p:nvSpPr>
          <p:cNvPr id="20" name="Rectangular Callout 19"/>
          <p:cNvSpPr/>
          <p:nvPr/>
        </p:nvSpPr>
        <p:spPr>
          <a:xfrm>
            <a:off x="228600" y="5269486"/>
            <a:ext cx="8686800" cy="1569660"/>
          </a:xfrm>
          <a:prstGeom prst="wedgeRectCallout">
            <a:avLst>
              <a:gd name="adj1" fmla="val 31890"/>
              <a:gd name="adj2" fmla="val -224625"/>
            </a:avLst>
          </a:prstGeom>
          <a:solidFill>
            <a:schemeClr val="bg1">
              <a:alpha val="2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400" b="1" u="none"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Arial" pitchFamily="34" charset="0"/>
                <a:ea typeface="+mn-ea"/>
                <a:cs typeface="Arial" pitchFamily="34" charset="0"/>
              </a:rPr>
              <a:t>Hebrews 10:22, </a:t>
            </a:r>
            <a:r>
              <a:rPr kumimoji="0" lang="en-US" sz="2400" i="1" u="none"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Arial" pitchFamily="34" charset="0"/>
                <a:ea typeface="+mn-ea"/>
                <a:cs typeface="Arial" pitchFamily="34" charset="0"/>
              </a:rPr>
              <a:t>“</a:t>
            </a:r>
            <a:r>
              <a:rPr kumimoji="0" lang="en-US" sz="2400" b="1" i="1" u="none"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Arial" pitchFamily="34" charset="0"/>
                <a:ea typeface="+mn-ea"/>
                <a:cs typeface="Arial" pitchFamily="34" charset="0"/>
              </a:rPr>
              <a:t>Let us draw near with a true heart in fulness of faith, having our hearts sprinkled from an evil conscience: and having our body </a:t>
            </a:r>
            <a:r>
              <a:rPr kumimoji="0" lang="en-US" sz="2400" b="1" i="1" u="sng"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Arial" pitchFamily="34" charset="0"/>
                <a:ea typeface="+mn-ea"/>
                <a:cs typeface="Arial" pitchFamily="34" charset="0"/>
              </a:rPr>
              <a:t>washed</a:t>
            </a:r>
            <a:r>
              <a:rPr kumimoji="0" lang="en-US" sz="2400" b="1" i="1" u="none"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Arial" pitchFamily="34" charset="0"/>
                <a:ea typeface="+mn-ea"/>
                <a:cs typeface="Arial" pitchFamily="34" charset="0"/>
              </a:rPr>
              <a:t> with pure </a:t>
            </a:r>
            <a:r>
              <a:rPr kumimoji="0" lang="en-US" sz="2400" b="1" i="1" u="sng"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Arial" pitchFamily="34" charset="0"/>
                <a:ea typeface="+mn-ea"/>
                <a:cs typeface="Arial" pitchFamily="34" charset="0"/>
              </a:rPr>
              <a:t>water</a:t>
            </a:r>
            <a:r>
              <a:rPr kumimoji="0" lang="en-US" sz="2400" i="1" u="none"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Arial" pitchFamily="34" charset="0"/>
                <a:ea typeface="+mn-ea"/>
                <a:cs typeface="Arial" pitchFamily="34" charset="0"/>
              </a:rPr>
              <a:t>.”</a:t>
            </a:r>
            <a:r>
              <a:rPr kumimoji="0" lang="en-US" sz="2400" u="none"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Arial" pitchFamily="34" charset="0"/>
                <a:ea typeface="+mn-ea"/>
                <a:cs typeface="Arial" pitchFamily="34" charset="0"/>
              </a:rPr>
              <a:t> </a:t>
            </a:r>
            <a:r>
              <a:rPr kumimoji="0" lang="en-US" sz="2400" b="1" u="none" strike="noStrike" kern="1200" cap="none" spc="0" normalizeH="0" baseline="0" noProof="0" dirty="0">
                <a:ln>
                  <a:noFill/>
                </a:ln>
                <a:solidFill>
                  <a:prstClr val="white">
                    <a:lumMod val="95000"/>
                  </a:prstClr>
                </a:solidFill>
                <a:effectLst>
                  <a:outerShdw blurRad="38100" dist="38100" dir="2700000" algn="tl">
                    <a:srgbClr val="000000">
                      <a:alpha val="43137"/>
                    </a:srgbClr>
                  </a:outerShdw>
                </a:effectLst>
                <a:uLnTx/>
                <a:uFillTx/>
                <a:latin typeface="Arial" pitchFamily="34" charset="0"/>
                <a:ea typeface="+mn-ea"/>
                <a:cs typeface="Arial" pitchFamily="34" charset="0"/>
              </a:rPr>
              <a:t>(cf. Colossians 2:12-13)</a:t>
            </a:r>
          </a:p>
        </p:txBody>
      </p:sp>
      <p:sp>
        <p:nvSpPr>
          <p:cNvPr id="8" name="Slide Number Placeholder 7"/>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0BF3757-306B-41C8-8BB4-A9CC7F5325AD}"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p:cTn id="7" dur="500" fill="hold"/>
                                        <p:tgtEl>
                                          <p:spTgt spid="20"/>
                                        </p:tgtEl>
                                        <p:attrNameLst>
                                          <p:attrName>ppt_w</p:attrName>
                                        </p:attrNameLst>
                                      </p:cBhvr>
                                      <p:tavLst>
                                        <p:tav tm="0">
                                          <p:val>
                                            <p:fltVal val="0"/>
                                          </p:val>
                                        </p:tav>
                                        <p:tav tm="100000">
                                          <p:val>
                                            <p:strVal val="#ppt_w"/>
                                          </p:val>
                                        </p:tav>
                                      </p:tavLst>
                                    </p:anim>
                                    <p:anim calcmode="lin" valueType="num">
                                      <p:cBhvr>
                                        <p:cTn id="8" dur="500" fill="hold"/>
                                        <p:tgtEl>
                                          <p:spTgt spid="2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sp>
        <p:nvSpPr>
          <p:cNvPr id="26626" name="Rectangle 6"/>
          <p:cNvSpPr>
            <a:spLocks noChangeArrowheads="1"/>
          </p:cNvSpPr>
          <p:nvPr/>
        </p:nvSpPr>
        <p:spPr bwMode="auto">
          <a:xfrm>
            <a:off x="2886075" y="1981200"/>
            <a:ext cx="3390900" cy="3810000"/>
          </a:xfrm>
          <a:prstGeom prst="rect">
            <a:avLst/>
          </a:prstGeom>
          <a:solidFill>
            <a:srgbClr val="FFFF00"/>
          </a:solidFill>
          <a:ln w="9525">
            <a:solidFill>
              <a:schemeClr val="tx1"/>
            </a:solidFill>
            <a:miter lim="800000"/>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charset="0"/>
              <a:ea typeface="+mn-ea"/>
              <a:cs typeface="+mn-cs"/>
            </a:endParaRPr>
          </a:p>
        </p:txBody>
      </p:sp>
      <p:sp>
        <p:nvSpPr>
          <p:cNvPr id="32771" name="Text Box 3"/>
          <p:cNvSpPr txBox="1">
            <a:spLocks noChangeArrowheads="1"/>
          </p:cNvSpPr>
          <p:nvPr/>
        </p:nvSpPr>
        <p:spPr bwMode="auto">
          <a:xfrm>
            <a:off x="2914647" y="2286000"/>
            <a:ext cx="3343278" cy="3293209"/>
          </a:xfrm>
          <a:prstGeom prst="rect">
            <a:avLst/>
          </a:prstGeom>
          <a:noFill/>
          <a:ln w="9525">
            <a:noFill/>
            <a:miter lim="800000"/>
            <a:headEnd/>
            <a:tailEnd/>
          </a:ln>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u="none" strike="noStrike" kern="1200" cap="none" spc="0" normalizeH="0" baseline="0" noProof="0" dirty="0">
                <a:ln>
                  <a:noFill/>
                </a:ln>
                <a:solidFill>
                  <a:srgbClr val="000000"/>
                </a:solidFill>
                <a:effectLst/>
                <a:uLnTx/>
                <a:uFillTx/>
                <a:latin typeface="Arial" charset="0"/>
                <a:ea typeface="+mn-ea"/>
                <a:cs typeface="+mn-cs"/>
              </a:rPr>
              <a:t>in Him</a:t>
            </a:r>
            <a:endParaRPr kumimoji="0" lang="en-US" sz="3600" b="1" u="none" strike="noStrike" kern="1200" cap="none" spc="0" normalizeH="0" baseline="0" noProof="0" dirty="0">
              <a:ln>
                <a:noFill/>
              </a:ln>
              <a:solidFill>
                <a:srgbClr val="FFFFFF"/>
              </a:solidFill>
              <a:effectLst/>
              <a:uLnTx/>
              <a:uFillTx/>
              <a:latin typeface="Arial"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u="none" strike="noStrike" kern="1200" cap="none" spc="0" normalizeH="0" baseline="0" noProof="0" dirty="0">
                <a:ln>
                  <a:noFill/>
                </a:ln>
                <a:solidFill>
                  <a:srgbClr val="000000"/>
                </a:solidFill>
                <a:effectLst/>
                <a:uLnTx/>
                <a:uFillTx/>
                <a:latin typeface="Arial" charset="0"/>
                <a:ea typeface="+mn-ea"/>
                <a:cs typeface="+mn-cs"/>
              </a:rPr>
              <a:t>(Ephesians 1:7)</a:t>
            </a:r>
            <a:endParaRPr kumimoji="0" lang="en-US" sz="3600" b="1" u="none" strike="noStrike" kern="1200" cap="none" spc="0" normalizeH="0" baseline="0" noProof="0" dirty="0">
              <a:ln>
                <a:noFill/>
              </a:ln>
              <a:solidFill>
                <a:srgbClr val="000000"/>
              </a:solidFill>
              <a:effectLst/>
              <a:uLnTx/>
              <a:uFillTx/>
              <a:latin typeface="Arial"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u="none" strike="noStrike" kern="1200" cap="none" spc="0" normalizeH="0" baseline="0" noProof="0" dirty="0">
                <a:ln>
                  <a:noFill/>
                </a:ln>
                <a:solidFill>
                  <a:srgbClr val="000000"/>
                </a:solidFill>
                <a:effectLst/>
                <a:uLnTx/>
                <a:uFillTx/>
                <a:latin typeface="Arial" charset="0"/>
                <a:ea typeface="+mn-ea"/>
                <a:cs typeface="+mn-cs"/>
              </a:rPr>
              <a:t>in Christ</a:t>
            </a:r>
            <a:endParaRPr kumimoji="0" lang="en-US" sz="3600" b="1" u="none" strike="noStrike" kern="1200" cap="none" spc="0" normalizeH="0" baseline="0" noProof="0" dirty="0">
              <a:ln>
                <a:noFill/>
              </a:ln>
              <a:solidFill>
                <a:srgbClr val="FFFFFF"/>
              </a:solidFill>
              <a:effectLst/>
              <a:uLnTx/>
              <a:uFillTx/>
              <a:latin typeface="Arial"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u="none" strike="noStrike" kern="1200" cap="none" spc="0" normalizeH="0" baseline="0" noProof="0" dirty="0">
                <a:ln>
                  <a:noFill/>
                </a:ln>
                <a:solidFill>
                  <a:srgbClr val="000000"/>
                </a:solidFill>
                <a:effectLst/>
                <a:uLnTx/>
                <a:uFillTx/>
                <a:latin typeface="Arial" charset="0"/>
                <a:ea typeface="+mn-ea"/>
                <a:cs typeface="+mn-cs"/>
              </a:rPr>
              <a:t>(Ephesians 2:13)</a:t>
            </a:r>
            <a:endParaRPr kumimoji="0" lang="en-US" sz="3200" b="0" u="none" strike="noStrike" kern="1200" cap="none" spc="0" normalizeH="0" baseline="0" noProof="0" dirty="0">
              <a:ln>
                <a:noFill/>
              </a:ln>
              <a:solidFill>
                <a:srgbClr val="FFFFFF"/>
              </a:solidFill>
              <a:effectLst/>
              <a:uLnTx/>
              <a:uFillTx/>
              <a:latin typeface="Arial"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u="none" strike="noStrike" kern="1200" cap="none" spc="0" normalizeH="0" baseline="0" noProof="0" dirty="0">
                <a:ln>
                  <a:noFill/>
                </a:ln>
                <a:solidFill>
                  <a:srgbClr val="000000"/>
                </a:solidFill>
                <a:effectLst/>
                <a:uLnTx/>
                <a:uFillTx/>
                <a:latin typeface="Arial" charset="0"/>
                <a:ea typeface="+mn-ea"/>
                <a:cs typeface="+mn-cs"/>
              </a:rPr>
              <a:t>in one body</a:t>
            </a:r>
            <a:endParaRPr kumimoji="0" lang="en-US" sz="3600" b="1" u="none" strike="noStrike" kern="1200" cap="none" spc="0" normalizeH="0" baseline="0" noProof="0" dirty="0">
              <a:ln>
                <a:noFill/>
              </a:ln>
              <a:solidFill>
                <a:srgbClr val="FFFFFF"/>
              </a:solidFill>
              <a:effectLst/>
              <a:uLnTx/>
              <a:uFillTx/>
              <a:latin typeface="Arial"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u="none" strike="noStrike" kern="1200" cap="none" spc="0" normalizeH="0" baseline="0" noProof="0" dirty="0">
                <a:ln>
                  <a:noFill/>
                </a:ln>
                <a:solidFill>
                  <a:srgbClr val="000000"/>
                </a:solidFill>
                <a:effectLst/>
                <a:uLnTx/>
                <a:uFillTx/>
                <a:latin typeface="Arial" charset="0"/>
                <a:ea typeface="+mn-ea"/>
                <a:cs typeface="+mn-cs"/>
              </a:rPr>
              <a:t>(Ephesians 2:16)</a:t>
            </a:r>
          </a:p>
        </p:txBody>
      </p:sp>
      <p:sp>
        <p:nvSpPr>
          <p:cNvPr id="32775" name="AutoShape 7"/>
          <p:cNvSpPr>
            <a:spLocks noChangeArrowheads="1"/>
          </p:cNvSpPr>
          <p:nvPr/>
        </p:nvSpPr>
        <p:spPr bwMode="auto">
          <a:xfrm>
            <a:off x="2028825" y="0"/>
            <a:ext cx="5105400" cy="2362200"/>
          </a:xfrm>
          <a:prstGeom prst="flowChartMerge">
            <a:avLst/>
          </a:prstGeom>
          <a:solidFill>
            <a:schemeClr val="accent2"/>
          </a:solidFill>
          <a:ln w="9525">
            <a:noFill/>
            <a:miter lim="800000"/>
            <a:headEnd/>
            <a:tailEnd/>
          </a:ln>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800" b="1" i="0" u="none" strike="noStrike" kern="1200" cap="none" spc="0" normalizeH="0" baseline="0" noProof="0" dirty="0">
              <a:ln>
                <a:noFill/>
              </a:ln>
              <a:solidFill>
                <a:srgbClr val="CCCCFF"/>
              </a:solidFill>
              <a:effectLst/>
              <a:uLnTx/>
              <a:uFillTx/>
              <a:latin typeface="Arial"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Arial" charset="0"/>
                <a:ea typeface="+mn-ea"/>
                <a:cs typeface="+mn-cs"/>
              </a:rPr>
              <a:t>Baptized Into</a:t>
            </a:r>
            <a:endParaRPr kumimoji="0" lang="en-US" sz="2800" b="1" i="0" u="none" strike="noStrike" kern="1200" cap="none" spc="0" normalizeH="0" baseline="0" noProof="0" dirty="0">
              <a:ln>
                <a:noFill/>
              </a:ln>
              <a:solidFill>
                <a:srgbClr val="CCCCFF"/>
              </a:solidFill>
              <a:effectLst/>
              <a:uLnTx/>
              <a:uFillTx/>
              <a:latin typeface="Arial"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1" u="none" strike="noStrike" kern="1200" cap="none" spc="0" normalizeH="0" baseline="0" noProof="0" dirty="0">
                <a:ln>
                  <a:noFill/>
                </a:ln>
                <a:solidFill>
                  <a:srgbClr val="CCCCFF"/>
                </a:solidFill>
                <a:effectLst/>
                <a:uLnTx/>
                <a:uFillTx/>
                <a:latin typeface="Arial" charset="0"/>
                <a:ea typeface="+mn-ea"/>
                <a:cs typeface="+mn-cs"/>
              </a:rPr>
              <a:t>Galatians 3:27</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1" u="none" strike="noStrike" kern="1200" cap="none" spc="0" normalizeH="0" baseline="0" noProof="0" dirty="0">
                <a:ln>
                  <a:noFill/>
                </a:ln>
                <a:solidFill>
                  <a:srgbClr val="CCCCFF"/>
                </a:solidFill>
                <a:effectLst/>
                <a:uLnTx/>
                <a:uFillTx/>
                <a:latin typeface="Arial" charset="0"/>
                <a:ea typeface="+mn-ea"/>
                <a:cs typeface="+mn-cs"/>
              </a:rPr>
              <a:t>1 Corinthians 12:13</a:t>
            </a:r>
            <a:endParaRPr kumimoji="0" lang="en-US" sz="2800" b="1" i="0" u="none" strike="noStrike" kern="1200" cap="none" spc="0" normalizeH="0" baseline="0" noProof="0" dirty="0">
              <a:ln>
                <a:noFill/>
              </a:ln>
              <a:solidFill>
                <a:srgbClr val="CCCCFF"/>
              </a:solidFill>
              <a:effectLst/>
              <a:uLnTx/>
              <a:uFillTx/>
              <a:latin typeface="Arial" charset="0"/>
              <a:ea typeface="+mn-ea"/>
              <a:cs typeface="+mn-cs"/>
            </a:endParaRPr>
          </a:p>
        </p:txBody>
      </p:sp>
      <p:sp>
        <p:nvSpPr>
          <p:cNvPr id="3" name="TextBox 2">
            <a:extLst>
              <a:ext uri="{FF2B5EF4-FFF2-40B4-BE49-F238E27FC236}">
                <a16:creationId xmlns:a16="http://schemas.microsoft.com/office/drawing/2014/main" id="{81D9DE30-FFF9-42DE-A57B-4C84030260B4}"/>
              </a:ext>
            </a:extLst>
          </p:cNvPr>
          <p:cNvSpPr txBox="1"/>
          <p:nvPr/>
        </p:nvSpPr>
        <p:spPr>
          <a:xfrm>
            <a:off x="304800" y="2238375"/>
            <a:ext cx="2667000" cy="2806859"/>
          </a:xfrm>
          <a:prstGeom prst="rect">
            <a:avLst/>
          </a:prstGeom>
          <a:noFill/>
        </p:spPr>
        <p:txBody>
          <a:bodyPr wrap="square" rtlCol="0">
            <a:spAutoFit/>
          </a:bodyPr>
          <a:lstStyle/>
          <a:p>
            <a:pPr algn="r">
              <a:lnSpc>
                <a:spcPct val="98000"/>
              </a:lnSpc>
            </a:pPr>
            <a:r>
              <a:rPr kumimoji="0" lang="en-US" sz="3600" b="1" i="0" u="none" strike="noStrike" kern="1200" cap="none" spc="0" normalizeH="0" baseline="0" noProof="0" dirty="0">
                <a:ln>
                  <a:noFill/>
                </a:ln>
                <a:solidFill>
                  <a:srgbClr val="FFFFFF"/>
                </a:solidFill>
                <a:effectLst/>
                <a:uLnTx/>
                <a:uFillTx/>
                <a:latin typeface="Arial" charset="0"/>
                <a:ea typeface="+mn-ea"/>
                <a:cs typeface="+mn-cs"/>
              </a:rPr>
              <a:t>Redeemed</a:t>
            </a:r>
          </a:p>
          <a:p>
            <a:pPr algn="r">
              <a:lnSpc>
                <a:spcPct val="98000"/>
              </a:lnSpc>
            </a:pPr>
            <a:endParaRPr kumimoji="0" lang="en-US" sz="3600" b="1" i="0" u="none" strike="noStrike" kern="1200" cap="none" spc="0" normalizeH="0" baseline="0" noProof="0" dirty="0">
              <a:ln>
                <a:noFill/>
              </a:ln>
              <a:solidFill>
                <a:srgbClr val="FFFFFF"/>
              </a:solidFill>
              <a:effectLst/>
              <a:uLnTx/>
              <a:uFillTx/>
              <a:latin typeface="Arial" charset="0"/>
              <a:ea typeface="+mn-ea"/>
              <a:cs typeface="+mn-cs"/>
            </a:endParaRPr>
          </a:p>
          <a:p>
            <a:pPr algn="r">
              <a:lnSpc>
                <a:spcPct val="98000"/>
              </a:lnSpc>
            </a:pPr>
            <a:r>
              <a:rPr kumimoji="0" lang="en-US" sz="3600" b="1" i="0" u="none" strike="noStrike" kern="1200" cap="none" spc="0" normalizeH="0" baseline="0" noProof="0" dirty="0">
                <a:ln>
                  <a:noFill/>
                </a:ln>
                <a:solidFill>
                  <a:srgbClr val="FFFFFF"/>
                </a:solidFill>
                <a:effectLst/>
                <a:uLnTx/>
                <a:uFillTx/>
                <a:latin typeface="Arial" charset="0"/>
                <a:ea typeface="+mn-ea"/>
                <a:cs typeface="+mn-cs"/>
              </a:rPr>
              <a:t>Made Near</a:t>
            </a:r>
          </a:p>
          <a:p>
            <a:pPr algn="r">
              <a:lnSpc>
                <a:spcPct val="98000"/>
              </a:lnSpc>
            </a:pPr>
            <a:endParaRPr kumimoji="0" lang="en-US" sz="3600" b="1" i="0" u="none" strike="noStrike" kern="1200" cap="none" spc="0" normalizeH="0" baseline="0" noProof="0" dirty="0">
              <a:ln>
                <a:noFill/>
              </a:ln>
              <a:solidFill>
                <a:srgbClr val="FFFFFF"/>
              </a:solidFill>
              <a:effectLst/>
              <a:uLnTx/>
              <a:uFillTx/>
              <a:latin typeface="Arial" charset="0"/>
              <a:ea typeface="+mn-ea"/>
              <a:cs typeface="+mn-cs"/>
            </a:endParaRPr>
          </a:p>
          <a:p>
            <a:pPr algn="r">
              <a:lnSpc>
                <a:spcPct val="98000"/>
              </a:lnSpc>
            </a:pPr>
            <a:r>
              <a:rPr kumimoji="0" lang="en-US" sz="3600" b="1" i="0" u="none" strike="noStrike" kern="1200" cap="none" spc="0" normalizeH="0" baseline="0" noProof="0" dirty="0">
                <a:ln>
                  <a:noFill/>
                </a:ln>
                <a:solidFill>
                  <a:srgbClr val="FFFFFF"/>
                </a:solidFill>
                <a:effectLst/>
                <a:uLnTx/>
                <a:uFillTx/>
                <a:latin typeface="Arial" charset="0"/>
                <a:ea typeface="+mn-ea"/>
                <a:cs typeface="+mn-cs"/>
              </a:rPr>
              <a:t>Reconciled</a:t>
            </a:r>
            <a:endParaRPr lang="en-US" sz="3600" dirty="0"/>
          </a:p>
        </p:txBody>
      </p:sp>
      <p:sp>
        <p:nvSpPr>
          <p:cNvPr id="4" name="TextBox 3">
            <a:extLst>
              <a:ext uri="{FF2B5EF4-FFF2-40B4-BE49-F238E27FC236}">
                <a16:creationId xmlns:a16="http://schemas.microsoft.com/office/drawing/2014/main" id="{18A3AA64-42EA-430F-87DF-5C2FB2BC8B47}"/>
              </a:ext>
            </a:extLst>
          </p:cNvPr>
          <p:cNvSpPr txBox="1"/>
          <p:nvPr/>
        </p:nvSpPr>
        <p:spPr>
          <a:xfrm>
            <a:off x="6219823" y="2304766"/>
            <a:ext cx="2162177" cy="2806859"/>
          </a:xfrm>
          <a:prstGeom prst="rect">
            <a:avLst/>
          </a:prstGeom>
          <a:noFill/>
        </p:spPr>
        <p:txBody>
          <a:bodyPr wrap="square" rtlCol="0">
            <a:spAutoFit/>
          </a:bodyPr>
          <a:lstStyle/>
          <a:p>
            <a:pPr>
              <a:lnSpc>
                <a:spcPct val="95000"/>
              </a:lnSpc>
            </a:pPr>
            <a:r>
              <a:rPr kumimoji="0" lang="en-US" sz="3600" b="1" i="0" u="none" strike="noStrike" kern="1200" cap="none" spc="0" normalizeH="0" baseline="0" noProof="0" dirty="0">
                <a:ln>
                  <a:noFill/>
                </a:ln>
                <a:solidFill>
                  <a:srgbClr val="FFFFFF"/>
                </a:solidFill>
                <a:effectLst/>
                <a:uLnTx/>
                <a:uFillTx/>
                <a:latin typeface="Arial" charset="0"/>
                <a:ea typeface="+mn-ea"/>
                <a:cs typeface="+mn-cs"/>
              </a:rPr>
              <a:t>Blood</a:t>
            </a:r>
          </a:p>
          <a:p>
            <a:pPr>
              <a:lnSpc>
                <a:spcPct val="95000"/>
              </a:lnSpc>
            </a:pPr>
            <a:endParaRPr kumimoji="0" lang="en-US" sz="3600" b="1" i="0" u="none" strike="noStrike" kern="1200" cap="none" spc="0" normalizeH="0" baseline="0" noProof="0" dirty="0">
              <a:ln>
                <a:noFill/>
              </a:ln>
              <a:solidFill>
                <a:srgbClr val="FFFFFF"/>
              </a:solidFill>
              <a:effectLst/>
              <a:uLnTx/>
              <a:uFillTx/>
              <a:latin typeface="Arial" charset="0"/>
              <a:ea typeface="+mn-ea"/>
              <a:cs typeface="+mn-cs"/>
            </a:endParaRPr>
          </a:p>
          <a:p>
            <a:pPr>
              <a:lnSpc>
                <a:spcPct val="95000"/>
              </a:lnSpc>
            </a:pPr>
            <a:r>
              <a:rPr kumimoji="0" lang="en-US" sz="3600" b="1" i="0" u="none" strike="noStrike" kern="1200" cap="none" spc="0" normalizeH="0" baseline="0" noProof="0" dirty="0">
                <a:ln>
                  <a:noFill/>
                </a:ln>
                <a:solidFill>
                  <a:srgbClr val="FFFFFF"/>
                </a:solidFill>
                <a:effectLst/>
                <a:uLnTx/>
                <a:uFillTx/>
                <a:latin typeface="Arial" charset="0"/>
                <a:ea typeface="+mn-ea"/>
                <a:cs typeface="+mn-cs"/>
              </a:rPr>
              <a:t>by Blood</a:t>
            </a:r>
          </a:p>
          <a:p>
            <a:pPr>
              <a:lnSpc>
                <a:spcPct val="95000"/>
              </a:lnSpc>
            </a:pPr>
            <a:endParaRPr kumimoji="0" lang="en-US" sz="3600" b="1" i="0" u="none" strike="noStrike" kern="1200" cap="none" spc="0" normalizeH="0" baseline="0" noProof="0" dirty="0">
              <a:ln>
                <a:noFill/>
              </a:ln>
              <a:solidFill>
                <a:srgbClr val="FFFFFF"/>
              </a:solidFill>
              <a:effectLst/>
              <a:uLnTx/>
              <a:uFillTx/>
              <a:latin typeface="Arial" charset="0"/>
              <a:ea typeface="+mn-ea"/>
              <a:cs typeface="+mn-cs"/>
            </a:endParaRPr>
          </a:p>
          <a:p>
            <a:pPr>
              <a:lnSpc>
                <a:spcPct val="95000"/>
              </a:lnSpc>
            </a:pPr>
            <a:r>
              <a:rPr kumimoji="0" lang="en-US" sz="3600" b="1" i="0" u="none" strike="noStrike" kern="1200" cap="none" spc="0" normalizeH="0" baseline="0" noProof="0" dirty="0">
                <a:ln>
                  <a:noFill/>
                </a:ln>
                <a:solidFill>
                  <a:srgbClr val="FFFFFF"/>
                </a:solidFill>
                <a:effectLst/>
                <a:uLnTx/>
                <a:uFillTx/>
                <a:latin typeface="Arial" charset="0"/>
                <a:ea typeface="+mn-ea"/>
                <a:cs typeface="+mn-cs"/>
              </a:rPr>
              <a:t>by Cross</a:t>
            </a:r>
          </a:p>
        </p:txBody>
      </p:sp>
    </p:spTree>
  </p:cSld>
  <p:clrMapOvr>
    <a:masterClrMapping/>
  </p:clrMapOvr>
  <p:transition spd="med">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2775"/>
                                        </p:tgtEl>
                                        <p:attrNameLst>
                                          <p:attrName>style.visibility</p:attrName>
                                        </p:attrNameLst>
                                      </p:cBhvr>
                                      <p:to>
                                        <p:strVal val="visible"/>
                                      </p:to>
                                    </p:set>
                                    <p:anim calcmode="lin" valueType="num">
                                      <p:cBhvr additive="base">
                                        <p:cTn id="7" dur="500" fill="hold"/>
                                        <p:tgtEl>
                                          <p:spTgt spid="32775"/>
                                        </p:tgtEl>
                                        <p:attrNameLst>
                                          <p:attrName>ppt_x</p:attrName>
                                        </p:attrNameLst>
                                      </p:cBhvr>
                                      <p:tavLst>
                                        <p:tav tm="0">
                                          <p:val>
                                            <p:strVal val="#ppt_x"/>
                                          </p:val>
                                        </p:tav>
                                        <p:tav tm="100000">
                                          <p:val>
                                            <p:strVal val="#ppt_x"/>
                                          </p:val>
                                        </p:tav>
                                      </p:tavLst>
                                    </p:anim>
                                    <p:anim calcmode="lin" valueType="num">
                                      <p:cBhvr additive="base">
                                        <p:cTn id="8" dur="500" fill="hold"/>
                                        <p:tgtEl>
                                          <p:spTgt spid="3277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5"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p:cNvSpPr txBox="1">
            <a:spLocks noChangeArrowheads="1"/>
          </p:cNvSpPr>
          <p:nvPr/>
        </p:nvSpPr>
        <p:spPr bwMode="auto">
          <a:xfrm>
            <a:off x="304800" y="1507391"/>
            <a:ext cx="8458200" cy="4893647"/>
          </a:xfrm>
          <a:prstGeom prst="rect">
            <a:avLst/>
          </a:prstGeom>
          <a:solidFill>
            <a:schemeClr val="accent1">
              <a:lumMod val="20000"/>
              <a:lumOff val="80000"/>
            </a:schemeClr>
          </a:solidFill>
          <a:ln w="9525">
            <a:noFill/>
            <a:miter lim="800000"/>
            <a:headEnd/>
            <a:tailEnd/>
          </a:ln>
          <a:effectLst/>
        </p:spPr>
        <p:txBody>
          <a:bodyPr wrap="square">
            <a:spAutoFit/>
          </a:bodyPr>
          <a:lstStyle/>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1. His Crucifixion</a:t>
            </a:r>
          </a:p>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2. Why His Blood Was Shed</a:t>
            </a:r>
          </a:p>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3. For Whom It Was Shed</a:t>
            </a:r>
          </a:p>
          <a:p>
            <a:pPr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4. The Blood Must Be Applied</a:t>
            </a:r>
          </a:p>
          <a:p>
            <a:pPr marL="574675" indent="-574675" eaLnBrk="0" fontAlgn="base" hangingPunct="0">
              <a:lnSpc>
                <a:spcPct val="130000"/>
              </a:lnSpc>
              <a:spcBef>
                <a:spcPct val="0"/>
              </a:spcBef>
              <a:spcAft>
                <a:spcPct val="0"/>
              </a:spcAft>
              <a:defRPr/>
            </a:pPr>
            <a:r>
              <a:rPr lang="en-US" sz="4000" b="1" dirty="0">
                <a:solidFill>
                  <a:srgbClr val="FF0000"/>
                </a:solidFill>
                <a:effectLst>
                  <a:outerShdw blurRad="38100" dist="38100" dir="2700000" algn="tl">
                    <a:srgbClr val="000000"/>
                  </a:outerShdw>
                </a:effectLst>
              </a:rPr>
              <a:t>5. The Church Is Purchased With His Blood</a:t>
            </a:r>
          </a:p>
        </p:txBody>
      </p:sp>
      <p:sp>
        <p:nvSpPr>
          <p:cNvPr id="3" name="Rectangle 2"/>
          <p:cNvSpPr/>
          <p:nvPr/>
        </p:nvSpPr>
        <p:spPr>
          <a:xfrm>
            <a:off x="791066" y="143470"/>
            <a:ext cx="7612468"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rPr>
              <a:t>The Blood Of Christ</a:t>
            </a:r>
          </a:p>
        </p:txBody>
      </p:sp>
      <p:sp>
        <p:nvSpPr>
          <p:cNvPr id="4" name="Slide Number Placeholder 3"/>
          <p:cNvSpPr>
            <a:spLocks noGrp="1"/>
          </p:cNvSpPr>
          <p:nvPr>
            <p:ph type="sldNum" sz="quarter" idx="12"/>
          </p:nvPr>
        </p:nvSpPr>
        <p:spPr/>
        <p:txBody>
          <a:bodyPr/>
          <a:lstStyle/>
          <a:p>
            <a:pPr>
              <a:defRPr/>
            </a:pPr>
            <a:fld id="{80BF3757-306B-41C8-8BB4-A9CC7F5325AD}" type="slidenum">
              <a:rPr lang="en-US" smtClean="0">
                <a:solidFill>
                  <a:prstClr val="black">
                    <a:tint val="75000"/>
                  </a:prstClr>
                </a:solidFill>
              </a:rPr>
              <a:pPr>
                <a:defRPr/>
              </a:pPr>
              <a:t>7</a:t>
            </a:fld>
            <a:endParaRPr lang="en-US">
              <a:solidFill>
                <a:prstClr val="black">
                  <a:tint val="75000"/>
                </a:prstClr>
              </a:solidFill>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0243">
                                            <p:txEl>
                                              <p:pRg st="4" end="4"/>
                                            </p:txEl>
                                          </p:spTgt>
                                        </p:tgtEl>
                                        <p:attrNameLst>
                                          <p:attrName>style.visibility</p:attrName>
                                        </p:attrNameLst>
                                      </p:cBhvr>
                                      <p:to>
                                        <p:strVal val="visible"/>
                                      </p:to>
                                    </p:set>
                                    <p:anim calcmode="lin" valueType="num">
                                      <p:cBhvr>
                                        <p:cTn id="7" dur="500" fill="hold"/>
                                        <p:tgtEl>
                                          <p:spTgt spid="10243">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1024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0" y="152400"/>
            <a:ext cx="7238999"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effectLst/>
              </a:rPr>
              <a:t>The Blood Of Christ</a:t>
            </a:r>
          </a:p>
        </p:txBody>
      </p:sp>
      <p:sp>
        <p:nvSpPr>
          <p:cNvPr id="3" name="Content Placeholder 2"/>
          <p:cNvSpPr>
            <a:spLocks noGrp="1"/>
          </p:cNvSpPr>
          <p:nvPr>
            <p:ph idx="1"/>
          </p:nvPr>
        </p:nvSpPr>
        <p:spPr>
          <a:xfrm>
            <a:off x="457200" y="1600201"/>
            <a:ext cx="8229600" cy="2729978"/>
          </a:xfrm>
          <a:solidFill>
            <a:schemeClr val="accent1">
              <a:lumMod val="20000"/>
              <a:lumOff val="80000"/>
            </a:schemeClr>
          </a:solidFill>
        </p:spPr>
        <p:txBody>
          <a:bodyPr>
            <a:spAutoFit/>
          </a:bodyPr>
          <a:lstStyle/>
          <a:p>
            <a:pPr>
              <a:buNone/>
            </a:pPr>
            <a:r>
              <a:rPr lang="en-US" sz="3200" u="sng" dirty="0">
                <a:solidFill>
                  <a:schemeClr val="bg1"/>
                </a:solidFill>
                <a:effectLst/>
              </a:rPr>
              <a:t>The Price Paid For The Church</a:t>
            </a:r>
            <a:r>
              <a:rPr lang="en-US" sz="3200" dirty="0">
                <a:solidFill>
                  <a:schemeClr val="bg1"/>
                </a:solidFill>
                <a:effectLst/>
              </a:rPr>
              <a:t>. Acts 20:28</a:t>
            </a:r>
          </a:p>
          <a:p>
            <a:pPr>
              <a:buNone/>
            </a:pPr>
            <a:r>
              <a:rPr lang="en-US" sz="3200" i="1" dirty="0">
                <a:solidFill>
                  <a:schemeClr val="bg1"/>
                </a:solidFill>
                <a:effectLst/>
              </a:rPr>
              <a:t>“Take heed unto yourselves, and to all the flock, in which the Holy Spirit hath made you bishops, to feed the church of the Lord which he purchased with his own blood.”</a:t>
            </a:r>
          </a:p>
        </p:txBody>
      </p:sp>
      <p:sp>
        <p:nvSpPr>
          <p:cNvPr id="4" name="Slide Number Placeholder 3"/>
          <p:cNvSpPr>
            <a:spLocks noGrp="1"/>
          </p:cNvSpPr>
          <p:nvPr>
            <p:ph type="sldNum" sz="quarter" idx="12"/>
          </p:nvPr>
        </p:nvSpPr>
        <p:spPr/>
        <p:txBody>
          <a:bodyPr/>
          <a:lstStyle/>
          <a:p>
            <a:pPr>
              <a:defRPr/>
            </a:pPr>
            <a:fld id="{8F9C7A77-31DB-4C75-A8BC-BFD4DC360B4D}" type="slidenum">
              <a:rPr lang="en-US" smtClean="0">
                <a:solidFill>
                  <a:prstClr val="black">
                    <a:tint val="75000"/>
                  </a:prstClr>
                </a:solidFill>
              </a:rPr>
              <a:pPr>
                <a:defRPr/>
              </a:pPr>
              <a:t>8</a:t>
            </a:fld>
            <a:endParaRPr lang="en-US">
              <a:solidFill>
                <a:prstClr val="black">
                  <a:tint val="75000"/>
                </a:prstClr>
              </a:solidFill>
            </a:endParaRPr>
          </a:p>
        </p:txBody>
      </p:sp>
    </p:spTree>
  </p:cSld>
  <p:clrMapOvr>
    <a:masterClrMapping/>
  </p:clrMapOvr>
  <p:transition spd="slow">
    <p:circl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94252" y="252160"/>
            <a:ext cx="7373056" cy="923330"/>
          </a:xfrm>
          <a:prstGeom prst="rect">
            <a:avLst/>
          </a:prstGeom>
          <a:solidFill>
            <a:srgbClr val="CBF5F9"/>
          </a:solidFill>
          <a:ln>
            <a:noFill/>
          </a:ln>
          <a:effectLst>
            <a:softEdge rad="31750"/>
          </a:effectLst>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en-US" sz="5400" b="1" spc="50" dirty="0">
                <a:ln w="11430"/>
                <a:solidFill>
                  <a:srgbClr val="FF0000"/>
                </a:solidFill>
                <a:effectLst/>
              </a:rPr>
              <a:t>The Blood Of Christ</a:t>
            </a:r>
          </a:p>
        </p:txBody>
      </p:sp>
      <p:sp>
        <p:nvSpPr>
          <p:cNvPr id="3" name="Content Placeholder 2"/>
          <p:cNvSpPr>
            <a:spLocks noGrp="1"/>
          </p:cNvSpPr>
          <p:nvPr>
            <p:ph idx="1"/>
          </p:nvPr>
        </p:nvSpPr>
        <p:spPr>
          <a:xfrm>
            <a:off x="276519" y="1600201"/>
            <a:ext cx="8610600" cy="3222421"/>
          </a:xfrm>
          <a:solidFill>
            <a:schemeClr val="accent1">
              <a:lumMod val="20000"/>
              <a:lumOff val="80000"/>
            </a:schemeClr>
          </a:solidFill>
        </p:spPr>
        <p:txBody>
          <a:bodyPr wrap="square">
            <a:spAutoFit/>
          </a:bodyPr>
          <a:lstStyle/>
          <a:p>
            <a:pPr>
              <a:buNone/>
            </a:pPr>
            <a:r>
              <a:rPr lang="en-US" sz="3200" u="sng" dirty="0">
                <a:solidFill>
                  <a:schemeClr val="bg1"/>
                </a:solidFill>
                <a:effectLst/>
              </a:rPr>
              <a:t>We Have Been Purchased By Blood</a:t>
            </a:r>
            <a:r>
              <a:rPr lang="en-US" sz="3200" i="1" dirty="0">
                <a:solidFill>
                  <a:schemeClr val="bg1"/>
                </a:solidFill>
                <a:effectLst/>
              </a:rPr>
              <a:t>.</a:t>
            </a:r>
            <a:r>
              <a:rPr lang="en-US" sz="3200" dirty="0">
                <a:solidFill>
                  <a:schemeClr val="bg1"/>
                </a:solidFill>
                <a:effectLst/>
              </a:rPr>
              <a:t> 1 Peter 1:18</a:t>
            </a:r>
          </a:p>
          <a:p>
            <a:pPr>
              <a:buNone/>
            </a:pPr>
            <a:r>
              <a:rPr lang="en-US" sz="3200" i="1" dirty="0">
                <a:solidFill>
                  <a:schemeClr val="bg1"/>
                </a:solidFill>
                <a:effectLst/>
              </a:rPr>
              <a:t>“Knowing that ye were redeemed, not with corruptible things, with silver or gold, from your vain manner of life handed down from your fathers; but with precious blood, as of a lamb without spot, (even the blood) of Christ.”</a:t>
            </a:r>
          </a:p>
        </p:txBody>
      </p:sp>
      <p:sp>
        <p:nvSpPr>
          <p:cNvPr id="4" name="Slide Number Placeholder 3"/>
          <p:cNvSpPr>
            <a:spLocks noGrp="1"/>
          </p:cNvSpPr>
          <p:nvPr>
            <p:ph type="sldNum" sz="quarter" idx="12"/>
          </p:nvPr>
        </p:nvSpPr>
        <p:spPr/>
        <p:txBody>
          <a:bodyPr/>
          <a:lstStyle/>
          <a:p>
            <a:pPr>
              <a:defRPr/>
            </a:pPr>
            <a:fld id="{8F9C7A77-31DB-4C75-A8BC-BFD4DC360B4D}" type="slidenum">
              <a:rPr lang="en-US" smtClean="0">
                <a:solidFill>
                  <a:prstClr val="black">
                    <a:tint val="75000"/>
                  </a:prstClr>
                </a:solidFill>
              </a:rPr>
              <a:pPr>
                <a:defRPr/>
              </a:pPr>
              <a:t>9</a:t>
            </a:fld>
            <a:endParaRPr lang="en-US">
              <a:solidFill>
                <a:prstClr val="black">
                  <a:tint val="75000"/>
                </a:prstClr>
              </a:solidFill>
            </a:endParaRPr>
          </a:p>
        </p:txBody>
      </p:sp>
      <p:sp>
        <p:nvSpPr>
          <p:cNvPr id="6" name="Rectangular Callout 5"/>
          <p:cNvSpPr/>
          <p:nvPr/>
        </p:nvSpPr>
        <p:spPr>
          <a:xfrm>
            <a:off x="3255433" y="5081046"/>
            <a:ext cx="5355167" cy="1569660"/>
          </a:xfrm>
          <a:prstGeom prst="wedgeRectCallout">
            <a:avLst>
              <a:gd name="adj1" fmla="val -19492"/>
              <a:gd name="adj2" fmla="val -199271"/>
            </a:avLst>
          </a:prstGeom>
          <a:solidFill>
            <a:schemeClr val="bg1">
              <a:alpha val="2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200" i="1" dirty="0" err="1">
                <a:solidFill>
                  <a:schemeClr val="tx1"/>
                </a:solidFill>
              </a:rPr>
              <a:t>lutroo</a:t>
            </a:r>
            <a:r>
              <a:rPr lang="en-US" sz="3200" i="1" dirty="0">
                <a:solidFill>
                  <a:schemeClr val="tx1"/>
                </a:solidFill>
              </a:rPr>
              <a:t>:</a:t>
            </a:r>
            <a:r>
              <a:rPr lang="en-US" sz="3200" dirty="0">
                <a:solidFill>
                  <a:schemeClr val="tx1"/>
                </a:solidFill>
              </a:rPr>
              <a:t> to release on receipt of ransom: liberate by payment of ransom</a:t>
            </a:r>
            <a:r>
              <a:rPr lang="en-US" sz="2800" dirty="0">
                <a:solidFill>
                  <a:schemeClr val="tx1"/>
                </a:solidFill>
              </a:rPr>
              <a:t> </a:t>
            </a:r>
            <a:r>
              <a:rPr lang="en-US" sz="2400" dirty="0">
                <a:solidFill>
                  <a:schemeClr val="tx1"/>
                </a:solidFill>
              </a:rPr>
              <a:t>(Thayer).</a:t>
            </a:r>
            <a:endParaRPr lang="en-US" sz="2800" dirty="0">
              <a:solidFill>
                <a:schemeClr val="tx1"/>
              </a:solidFill>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ppt/theme/theme2.xml><?xml version="1.0" encoding="utf-8"?>
<a:theme xmlns:a="http://schemas.openxmlformats.org/drawingml/2006/main" name="Theme4">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4" id="{99C12949-1A7A-49A1-BD6C-17D23740E918}" vid="{F4747419-8DBD-46FB-8F69-DCE54C9EDB13}"/>
    </a:ext>
  </a:extLst>
</a:theme>
</file>

<file path=ppt/theme/theme3.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Slate</Template>
  <TotalTime>5095</TotalTime>
  <Words>793</Words>
  <Application>Microsoft Office PowerPoint</Application>
  <PresentationFormat>On-screen Show (4:3)</PresentationFormat>
  <Paragraphs>118</Paragraphs>
  <Slides>16</Slides>
  <Notes>2</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16</vt:i4>
      </vt:variant>
    </vt:vector>
  </HeadingPairs>
  <TitlesOfParts>
    <vt:vector size="27" baseType="lpstr">
      <vt:lpstr>Arial</vt:lpstr>
      <vt:lpstr>Calibri</vt:lpstr>
      <vt:lpstr>Calibri Light</vt:lpstr>
      <vt:lpstr>Calisto MT</vt:lpstr>
      <vt:lpstr>Tahoma</vt:lpstr>
      <vt:lpstr>Times New Roman</vt:lpstr>
      <vt:lpstr>Wingdings</vt:lpstr>
      <vt:lpstr>Wingdings 2</vt:lpstr>
      <vt:lpstr>Slate</vt:lpstr>
      <vt:lpstr>Theme4</vt:lpstr>
      <vt:lpstr>Office Theme</vt:lpstr>
      <vt:lpstr>The Blood of Christ (Part 2)</vt:lpstr>
      <vt:lpstr>PowerPoint Presentation</vt:lpstr>
      <vt:lpstr>PowerPoint Presentation</vt:lpstr>
      <vt:lpstr>PowerPoint Presentation</vt:lpstr>
      <vt:lpstr>PowerPoint Presentation</vt:lpstr>
      <vt:lpstr>PowerPoint Presentation</vt:lpstr>
      <vt:lpstr>PowerPoint Presentation</vt:lpstr>
      <vt:lpstr>The Blood Of Christ</vt:lpstr>
      <vt:lpstr>The Blood Of Christ</vt:lpstr>
      <vt:lpstr>The Blood Of Christ</vt:lpstr>
      <vt:lpstr>The Blood Of Christ</vt:lpstr>
      <vt:lpstr>The Blood Of Christ</vt:lpstr>
      <vt:lpstr>Memorials</vt:lpstr>
      <vt:lpstr>The Blood Of Christ</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Blood of Christ (Part 2)</dc:title>
  <dc:creator>Micky Galloway</dc:creator>
  <cp:lastModifiedBy>Richard Lidh</cp:lastModifiedBy>
  <cp:revision>31</cp:revision>
  <cp:lastPrinted>2021-07-11T00:46:24Z</cp:lastPrinted>
  <dcterms:created xsi:type="dcterms:W3CDTF">2017-01-06T00:09:16Z</dcterms:created>
  <dcterms:modified xsi:type="dcterms:W3CDTF">2021-07-11T20:39:49Z</dcterms:modified>
</cp:coreProperties>
</file>